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6"/>
  </p:notesMasterIdLst>
  <p:sldIdLst>
    <p:sldId id="258" r:id="rId4"/>
    <p:sldId id="259" r:id="rId5"/>
  </p:sldIdLst>
  <p:sldSz cx="24387175" cy="13716000"/>
  <p:notesSz cx="6858000" cy="9144000"/>
  <p:defaultTextStyle>
    <a:defPPr>
      <a:defRPr lang="en-US"/>
    </a:defPPr>
    <a:lvl1pPr marL="0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566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132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698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264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830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396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962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8528" algn="l" defTabSz="2177132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9C7A7-E40D-44A8-91DB-C77116892DD8}" v="1" dt="2023-05-31T20:29:04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0" autoAdjust="0"/>
    <p:restoredTop sz="94673" autoAdjust="0"/>
  </p:normalViewPr>
  <p:slideViewPr>
    <p:cSldViewPr>
      <p:cViewPr varScale="1">
        <p:scale>
          <a:sx n="69" d="100"/>
          <a:sy n="69" d="100"/>
        </p:scale>
        <p:origin x="-5154" y="-4422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1899C7A7-E40D-44A8-91DB-C77116892DD8}"/>
    <pc:docChg chg="undo custSel modSld">
      <pc:chgData name="Allen,Bryan R" userId="867ba8fc-bd1d-4fbb-8ccb-9f103312b7a1" providerId="ADAL" clId="{1899C7A7-E40D-44A8-91DB-C77116892DD8}" dt="2023-05-31T20:29:04.049" v="3"/>
      <pc:docMkLst>
        <pc:docMk/>
      </pc:docMkLst>
      <pc:sldChg chg="addSp delSp modSp mod">
        <pc:chgData name="Allen,Bryan R" userId="867ba8fc-bd1d-4fbb-8ccb-9f103312b7a1" providerId="ADAL" clId="{1899C7A7-E40D-44A8-91DB-C77116892DD8}" dt="2023-05-31T20:29:04.049" v="3"/>
        <pc:sldMkLst>
          <pc:docMk/>
          <pc:sldMk cId="3950214838" sldId="258"/>
        </pc:sldMkLst>
        <pc:spChg chg="add del">
          <ac:chgData name="Allen,Bryan R" userId="867ba8fc-bd1d-4fbb-8ccb-9f103312b7a1" providerId="ADAL" clId="{1899C7A7-E40D-44A8-91DB-C77116892DD8}" dt="2023-05-31T20:28:39.992" v="1" actId="22"/>
          <ac:spMkLst>
            <pc:docMk/>
            <pc:sldMk cId="3950214838" sldId="258"/>
            <ac:spMk id="3" creationId="{F598E530-73D8-77A5-56CA-CDD828888422}"/>
          </ac:spMkLst>
        </pc:sp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4" creationId="{05EDB102-9C5D-FE5B-7F28-3AB0A078B62B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5" creationId="{FC83B152-8EDB-2ED1-244B-4EEE5E58628A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6" creationId="{AB3BCE11-6148-E09E-F2C9-55F4EE095EBF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7" creationId="{2EE75B9F-F6A2-0F36-0914-638F85C43CD3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8" creationId="{42E1496A-6530-2B9B-E7E9-F97597AD1C16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9" creationId="{E50D9F40-EB01-CEC3-E9AB-5CB6AD81729C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0" creationId="{F18D1EE0-3CF4-ACAF-646D-48320C1DFD08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1" creationId="{C1093715-4016-77E0-5276-932BE8C84DAE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2" creationId="{82835B5D-89F8-37E1-895C-192E332378D8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3" creationId="{87848295-9A25-11D6-AE3F-0B06D4B720D2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4" creationId="{9B1E048F-9363-CD1C-9478-004436BB4618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5" creationId="{61B1CFE6-C9E6-30B9-1BC3-00966067EBB1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6" creationId="{3B758EA8-EAA1-20A7-FC62-D2B08445052B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7" creationId="{2EE98E2D-8735-C467-D10F-8496589CA0B9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8" creationId="{E6BB5FCD-4E7A-2E2D-F6DB-E6A28832A1E2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19" creationId="{8FF6FD3A-B275-14C3-7EF2-A27FC5B3B316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20" creationId="{AB091388-085E-0A5C-E080-FD420A000A11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21" creationId="{B35B9494-8DBC-37F4-50B5-B34C43923399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22" creationId="{BA6E41E9-197C-621F-E15D-D2BBF23B7450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3" creationId="{377F7239-DF72-4FE3-84DC-A1078F4938A8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4" creationId="{0A5F5226-D783-4562-B7B9-645DB1A124EC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5" creationId="{54A2D64B-1104-4B40-9956-EE49264759C1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6" creationId="{585CB1EF-390A-4597-8C41-4B1571FD27E6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7" creationId="{007E0616-C38B-4CF6-B9EC-1BCF66896509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8" creationId="{D7376E0F-923B-4718-B418-9819ADF33919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29" creationId="{9C3F0833-E23D-4267-B459-5A750F0CB2E6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0" creationId="{C8CF92F2-1B97-4B8C-B478-913E6D45412F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1" creationId="{4552956A-DD69-4379-B965-9AC56AD09983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2" creationId="{DBC10CFD-9217-4A3F-B1A5-0319BAD662AE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3" creationId="{C6838BD6-A919-4861-8A8F-9851D7A9A3D4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4" creationId="{CB6EF757-0DC8-4AFC-B5E0-762E740CBD6D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5" creationId="{7761AF6D-5230-426E-9BBD-5868E53F0DE1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6" creationId="{4571543F-E54D-4E40-B1ED-E51C56D490E4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7" creationId="{06C0DD8F-AA29-4828-9118-BA8D87481C2A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8" creationId="{1663712F-D921-47CC-BED3-3E71B74CF49A}"/>
          </ac:picMkLst>
        </pc:picChg>
        <pc:picChg chg="del">
          <ac:chgData name="Allen,Bryan R" userId="867ba8fc-bd1d-4fbb-8ccb-9f103312b7a1" providerId="ADAL" clId="{1899C7A7-E40D-44A8-91DB-C77116892DD8}" dt="2023-05-31T20:29:03.386" v="2" actId="478"/>
          <ac:picMkLst>
            <pc:docMk/>
            <pc:sldMk cId="3950214838" sldId="258"/>
            <ac:picMk id="39" creationId="{63A1F8B7-509C-4E3F-86D5-F72A119C7BDE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40" creationId="{CF96F12B-5F01-3F16-179B-41FDA6F76CA4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41" creationId="{B12564D9-5EBD-2D03-8F78-3323E29C6B38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42" creationId="{D0C99DC8-BAAD-45D7-57A3-51056B266666}"/>
          </ac:picMkLst>
        </pc:picChg>
        <pc:picChg chg="add mod">
          <ac:chgData name="Allen,Bryan R" userId="867ba8fc-bd1d-4fbb-8ccb-9f103312b7a1" providerId="ADAL" clId="{1899C7A7-E40D-44A8-91DB-C77116892DD8}" dt="2023-05-31T20:29:04.049" v="3"/>
          <ac:picMkLst>
            <pc:docMk/>
            <pc:sldMk cId="3950214838" sldId="258"/>
            <ac:picMk id="43" creationId="{D8F08529-DEEA-4EEB-EE99-C8CA5B2D49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625B-38C8-4009-8750-46B8B40D6DF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7066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4132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21198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28264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35329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42395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49461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56527" algn="l" defTabSz="41413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144500"/>
            <a:ext cx="24387175" cy="571500"/>
          </a:xfrm>
          <a:prstGeom prst="rect">
            <a:avLst/>
          </a:prstGeom>
          <a:solidFill>
            <a:srgbClr val="EB632D"/>
          </a:solidFill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13" tIns="20707" rIns="41413" bIns="2070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4387175" cy="2286000"/>
          </a:xfrm>
          <a:prstGeom prst="rect">
            <a:avLst/>
          </a:prstGeom>
          <a:solidFill>
            <a:srgbClr val="EB632D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13" tIns="20707" rIns="41413" bIns="2070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882" y="0"/>
            <a:ext cx="17419411" cy="1600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522582" y="2730500"/>
            <a:ext cx="6556248" cy="5715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2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522582" y="3302000"/>
            <a:ext cx="6556248" cy="38100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1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17309592" y="2730500"/>
            <a:ext cx="6556248" cy="5715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2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17309592" y="3302000"/>
            <a:ext cx="6556248" cy="36322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1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522582" y="8064500"/>
            <a:ext cx="6556248" cy="5715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2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522582" y="8636000"/>
            <a:ext cx="6556248" cy="38100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1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17309592" y="10287000"/>
            <a:ext cx="6556248" cy="5715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2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18" hasCustomPrompt="1"/>
          </p:nvPr>
        </p:nvSpPr>
        <p:spPr>
          <a:xfrm>
            <a:off x="17309592" y="10858500"/>
            <a:ext cx="6556248" cy="16383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1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17309592" y="7467600"/>
            <a:ext cx="6556248" cy="5715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2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20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17309592" y="8039100"/>
            <a:ext cx="6556248" cy="14859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1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506787" y="1661160"/>
            <a:ext cx="17419320" cy="54864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Authors Here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8915463" y="2743200"/>
            <a:ext cx="6556248" cy="5715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2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8915463" y="3314700"/>
            <a:ext cx="6556248" cy="14859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1900" baseline="0"/>
            </a:lvl1pPr>
            <a:lvl2pPr marL="1088566" indent="0">
              <a:buNone/>
              <a:defRPr/>
            </a:lvl2pPr>
            <a:lvl3pPr marL="2177132" indent="0">
              <a:buNone/>
              <a:defRPr/>
            </a:lvl3pPr>
            <a:lvl4pPr marL="3265698" indent="0">
              <a:buNone/>
              <a:defRPr/>
            </a:lvl4pPr>
            <a:lvl5pPr marL="4354264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172F89-FE51-48A8-ADED-5EF18F835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297" y="13121640"/>
            <a:ext cx="796625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66" indent="0">
              <a:buNone/>
              <a:defRPr sz="6700"/>
            </a:lvl2pPr>
            <a:lvl3pPr marL="2177132" indent="0">
              <a:buNone/>
              <a:defRPr sz="5700"/>
            </a:lvl3pPr>
            <a:lvl4pPr marL="3265698" indent="0">
              <a:buNone/>
              <a:defRPr sz="4800"/>
            </a:lvl4pPr>
            <a:lvl5pPr marL="4354264" indent="0">
              <a:buNone/>
              <a:defRPr sz="4800"/>
            </a:lvl5pPr>
            <a:lvl6pPr marL="5442830" indent="0">
              <a:buNone/>
              <a:defRPr sz="4800"/>
            </a:lvl6pPr>
            <a:lvl7pPr marL="6531396" indent="0">
              <a:buNone/>
              <a:defRPr sz="4800"/>
            </a:lvl7pPr>
            <a:lvl8pPr marL="7619962" indent="0">
              <a:buNone/>
              <a:defRPr sz="4800"/>
            </a:lvl8pPr>
            <a:lvl9pPr marL="8708528" indent="0">
              <a:buNone/>
              <a:defRPr sz="4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400"/>
            </a:lvl1pPr>
            <a:lvl2pPr marL="1088566" indent="0">
              <a:buNone/>
              <a:defRPr sz="2900"/>
            </a:lvl2pPr>
            <a:lvl3pPr marL="2177132" indent="0">
              <a:buNone/>
              <a:defRPr sz="2400"/>
            </a:lvl3pPr>
            <a:lvl4pPr marL="3265698" indent="0">
              <a:buNone/>
              <a:defRPr sz="2100"/>
            </a:lvl4pPr>
            <a:lvl5pPr marL="4354264" indent="0">
              <a:buNone/>
              <a:defRPr sz="2100"/>
            </a:lvl5pPr>
            <a:lvl6pPr marL="5442830" indent="0">
              <a:buNone/>
              <a:defRPr sz="2100"/>
            </a:lvl6pPr>
            <a:lvl7pPr marL="6531396" indent="0">
              <a:buNone/>
              <a:defRPr sz="2100"/>
            </a:lvl7pPr>
            <a:lvl8pPr marL="7619962" indent="0">
              <a:buNone/>
              <a:defRPr sz="2100"/>
            </a:lvl8pPr>
            <a:lvl9pPr marL="870852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6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13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9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54264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4283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3139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1996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0852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66" indent="0">
              <a:buNone/>
              <a:defRPr sz="4800" b="1"/>
            </a:lvl2pPr>
            <a:lvl3pPr marL="2177132" indent="0">
              <a:buNone/>
              <a:defRPr sz="4300" b="1"/>
            </a:lvl3pPr>
            <a:lvl4pPr marL="3265698" indent="0">
              <a:buNone/>
              <a:defRPr sz="3800" b="1"/>
            </a:lvl4pPr>
            <a:lvl5pPr marL="4354264" indent="0">
              <a:buNone/>
              <a:defRPr sz="3800" b="1"/>
            </a:lvl5pPr>
            <a:lvl6pPr marL="5442830" indent="0">
              <a:buNone/>
              <a:defRPr sz="3800" b="1"/>
            </a:lvl6pPr>
            <a:lvl7pPr marL="6531396" indent="0">
              <a:buNone/>
              <a:defRPr sz="3800" b="1"/>
            </a:lvl7pPr>
            <a:lvl8pPr marL="7619962" indent="0">
              <a:buNone/>
              <a:defRPr sz="3800" b="1"/>
            </a:lvl8pPr>
            <a:lvl9pPr marL="870852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66" indent="0">
              <a:buNone/>
              <a:defRPr sz="4800" b="1"/>
            </a:lvl2pPr>
            <a:lvl3pPr marL="2177132" indent="0">
              <a:buNone/>
              <a:defRPr sz="4300" b="1"/>
            </a:lvl3pPr>
            <a:lvl4pPr marL="3265698" indent="0">
              <a:buNone/>
              <a:defRPr sz="3800" b="1"/>
            </a:lvl4pPr>
            <a:lvl5pPr marL="4354264" indent="0">
              <a:buNone/>
              <a:defRPr sz="3800" b="1"/>
            </a:lvl5pPr>
            <a:lvl6pPr marL="5442830" indent="0">
              <a:buNone/>
              <a:defRPr sz="3800" b="1"/>
            </a:lvl6pPr>
            <a:lvl7pPr marL="6531396" indent="0">
              <a:buNone/>
              <a:defRPr sz="3800" b="1"/>
            </a:lvl7pPr>
            <a:lvl8pPr marL="7619962" indent="0">
              <a:buNone/>
              <a:defRPr sz="3800" b="1"/>
            </a:lvl8pPr>
            <a:lvl9pPr marL="870852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3400"/>
            </a:lvl1pPr>
            <a:lvl2pPr marL="1088566" indent="0">
              <a:buNone/>
              <a:defRPr sz="2900"/>
            </a:lvl2pPr>
            <a:lvl3pPr marL="2177132" indent="0">
              <a:buNone/>
              <a:defRPr sz="2400"/>
            </a:lvl3pPr>
            <a:lvl4pPr marL="3265698" indent="0">
              <a:buNone/>
              <a:defRPr sz="2100"/>
            </a:lvl4pPr>
            <a:lvl5pPr marL="4354264" indent="0">
              <a:buNone/>
              <a:defRPr sz="2100"/>
            </a:lvl5pPr>
            <a:lvl6pPr marL="5442830" indent="0">
              <a:buNone/>
              <a:defRPr sz="2100"/>
            </a:lvl6pPr>
            <a:lvl7pPr marL="6531396" indent="0">
              <a:buNone/>
              <a:defRPr sz="2100"/>
            </a:lvl7pPr>
            <a:lvl8pPr marL="7619962" indent="0">
              <a:buNone/>
              <a:defRPr sz="2100"/>
            </a:lvl8pPr>
            <a:lvl9pPr marL="870852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13" tIns="108857" rIns="217713" bIns="1088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13" tIns="108857" rIns="217713" bIns="1088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12954001"/>
            <a:ext cx="5690341" cy="73025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2177132" rtl="0" eaLnBrk="1" latinLnBrk="0" hangingPunct="1">
        <a:spcBef>
          <a:spcPct val="0"/>
        </a:spcBef>
        <a:buNone/>
        <a:defRPr sz="10500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816425" indent="-816425" algn="l" defTabSz="2177132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920" indent="-680354" algn="l" defTabSz="2177132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415" indent="-544283" algn="l" defTabSz="217713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81" indent="-544283" algn="l" defTabSz="217713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547" indent="-544283" algn="l" defTabSz="217713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113" indent="-544283" algn="l" defTabSz="217713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679" indent="-544283" algn="l" defTabSz="217713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245" indent="-544283" algn="l" defTabSz="217713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811" indent="-544283" algn="l" defTabSz="217713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66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132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98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264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830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396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962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528" algn="l" defTabSz="21771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DB102-9C5D-FE5B-7F28-3AB0A078B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87" y="8695126"/>
            <a:ext cx="10058400" cy="6827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3B152-8EDB-2ED1-244B-4EEE5E586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8685982"/>
            <a:ext cx="10058400" cy="682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BCE11-6148-E09E-F2C9-55F4EE095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670742"/>
            <a:ext cx="10058400" cy="6827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75B9F-F6A2-0F36-0914-638F85C43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22" y="250627"/>
            <a:ext cx="7847331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E1496A-6530-2B9B-E7E9-F97597AD1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69" y="250627"/>
            <a:ext cx="7847331" cy="777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D9F40-EB01-CEC3-E9AB-5CB6AD8172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0627"/>
            <a:ext cx="7847331" cy="777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D1EE0-3CF4-ACAF-646D-48320C1DFD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96" y="18842668"/>
            <a:ext cx="10058400" cy="185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093715-4016-77E0-5276-932BE8C84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6768251"/>
            <a:ext cx="10058400" cy="185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835B5D-89F8-37E1-895C-192E33237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8619276"/>
            <a:ext cx="10058400" cy="185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48295-9A25-11D6-AE3F-0B06D4B720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16333276"/>
            <a:ext cx="10058400" cy="1851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1E048F-9363-CD1C-9478-004436BB46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3944600"/>
            <a:ext cx="10058400" cy="185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B1CFE6-C9E6-30B9-1BC3-00966067EB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6867033"/>
            <a:ext cx="29813096" cy="2258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758EA8-EAA1-20A7-FC62-D2B0844505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9236373"/>
            <a:ext cx="29813096" cy="2258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E98E2D-8735-C467-D10F-8496589CA0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4" y="24359145"/>
            <a:ext cx="29813096" cy="2258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BB5FCD-4E7A-2E2D-F6DB-E6A28832A1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2021079"/>
            <a:ext cx="29813096" cy="2258568"/>
          </a:xfrm>
          <a:prstGeom prst="rect">
            <a:avLst/>
          </a:prstGeom>
        </p:spPr>
      </p:pic>
      <p:pic>
        <p:nvPicPr>
          <p:cNvPr id="19" name="Picture 1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FF6FD3A-B275-14C3-7EF2-A27FC5B3B3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17985422"/>
            <a:ext cx="14906550" cy="2258568"/>
          </a:xfrm>
          <a:prstGeom prst="rect">
            <a:avLst/>
          </a:prstGeom>
        </p:spPr>
      </p:pic>
      <p:pic>
        <p:nvPicPr>
          <p:cNvPr id="20" name="Picture 19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B091388-085E-0A5C-E080-FD420A000A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5447914"/>
            <a:ext cx="14906550" cy="2258568"/>
          </a:xfrm>
          <a:prstGeom prst="rect">
            <a:avLst/>
          </a:prstGeom>
        </p:spPr>
      </p:pic>
      <p:pic>
        <p:nvPicPr>
          <p:cNvPr id="21" name="Picture 20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35B9494-8DBC-37F4-50B5-B34C439233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2937794"/>
            <a:ext cx="14906550" cy="2258568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A6E41E9-197C-621F-E15D-D2BBF23B74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0452148"/>
            <a:ext cx="14906550" cy="2258568"/>
          </a:xfrm>
          <a:prstGeom prst="rect">
            <a:avLst/>
          </a:prstGeom>
        </p:spPr>
      </p:pic>
      <p:pic>
        <p:nvPicPr>
          <p:cNvPr id="40" name="Picture 39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CF96F12B-5F01-3F16-179B-41FDA6F76C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6814206"/>
            <a:ext cx="11898630" cy="3172968"/>
          </a:xfrm>
          <a:prstGeom prst="rect">
            <a:avLst/>
          </a:prstGeom>
        </p:spPr>
      </p:pic>
      <p:pic>
        <p:nvPicPr>
          <p:cNvPr id="41" name="Picture 40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12564D9-5EBD-2D03-8F78-3323E29C6B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557011"/>
            <a:ext cx="11898630" cy="3172968"/>
          </a:xfrm>
          <a:prstGeom prst="rect">
            <a:avLst/>
          </a:prstGeom>
        </p:spPr>
      </p:pic>
      <p:pic>
        <p:nvPicPr>
          <p:cNvPr id="42" name="Picture 4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D0C99DC8-BAAD-45D7-57A3-51056B2666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05752"/>
            <a:ext cx="11898630" cy="3172968"/>
          </a:xfrm>
          <a:prstGeom prst="rect">
            <a:avLst/>
          </a:prstGeom>
        </p:spPr>
      </p:pic>
      <p:pic>
        <p:nvPicPr>
          <p:cNvPr id="43" name="Picture 4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8F08529-DEEA-4EEB-EE99-C8CA5B2D49E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10091928"/>
            <a:ext cx="1189863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144875"/>
            <a:ext cx="2084832" cy="20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1018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25D6F-3976-4D65-A5CB-F6E90E7013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FF944F-A48A-4FC5-A9FE-8F0681561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383</TotalTime>
  <Words>1</Words>
  <Application>Microsoft Office PowerPoint</Application>
  <PresentationFormat>Custom</PresentationFormat>
  <Paragraphs>1</Paragraphs>
  <Slides>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OSMI-Poster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39</cp:revision>
  <dcterms:created xsi:type="dcterms:W3CDTF">2012-08-16T16:03:05Z</dcterms:created>
  <dcterms:modified xsi:type="dcterms:W3CDTF">2023-05-31T20:29:13Z</dcterms:modified>
</cp:coreProperties>
</file>