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3"/>
  </p:sldMasterIdLst>
  <p:notesMasterIdLst>
    <p:notesMasterId r:id="rId6"/>
  </p:notesMasterIdLst>
  <p:sldIdLst>
    <p:sldId id="258" r:id="rId4"/>
    <p:sldId id="259" r:id="rId5"/>
  </p:sldIdLst>
  <p:sldSz cx="36576000" cy="20574000"/>
  <p:notesSz cx="6858000" cy="9144000"/>
  <p:defaultTextStyle>
    <a:defPPr>
      <a:defRPr lang="en-US"/>
    </a:defPPr>
    <a:lvl1pPr marL="0" algn="l" defTabSz="3264991" rtl="0" eaLnBrk="1" latinLnBrk="0" hangingPunct="1">
      <a:defRPr sz="6449" kern="1200">
        <a:solidFill>
          <a:schemeClr val="tx1"/>
        </a:solidFill>
        <a:latin typeface="+mn-lt"/>
        <a:ea typeface="+mn-ea"/>
        <a:cs typeface="+mn-cs"/>
      </a:defRPr>
    </a:lvl1pPr>
    <a:lvl2pPr marL="1632495" algn="l" defTabSz="3264991" rtl="0" eaLnBrk="1" latinLnBrk="0" hangingPunct="1">
      <a:defRPr sz="6449" kern="1200">
        <a:solidFill>
          <a:schemeClr val="tx1"/>
        </a:solidFill>
        <a:latin typeface="+mn-lt"/>
        <a:ea typeface="+mn-ea"/>
        <a:cs typeface="+mn-cs"/>
      </a:defRPr>
    </a:lvl2pPr>
    <a:lvl3pPr marL="3264991" algn="l" defTabSz="3264991" rtl="0" eaLnBrk="1" latinLnBrk="0" hangingPunct="1">
      <a:defRPr sz="6449" kern="1200">
        <a:solidFill>
          <a:schemeClr val="tx1"/>
        </a:solidFill>
        <a:latin typeface="+mn-lt"/>
        <a:ea typeface="+mn-ea"/>
        <a:cs typeface="+mn-cs"/>
      </a:defRPr>
    </a:lvl3pPr>
    <a:lvl4pPr marL="4897486" algn="l" defTabSz="3264991" rtl="0" eaLnBrk="1" latinLnBrk="0" hangingPunct="1">
      <a:defRPr sz="6449" kern="1200">
        <a:solidFill>
          <a:schemeClr val="tx1"/>
        </a:solidFill>
        <a:latin typeface="+mn-lt"/>
        <a:ea typeface="+mn-ea"/>
        <a:cs typeface="+mn-cs"/>
      </a:defRPr>
    </a:lvl4pPr>
    <a:lvl5pPr marL="6529981" algn="l" defTabSz="3264991" rtl="0" eaLnBrk="1" latinLnBrk="0" hangingPunct="1">
      <a:defRPr sz="6449" kern="1200">
        <a:solidFill>
          <a:schemeClr val="tx1"/>
        </a:solidFill>
        <a:latin typeface="+mn-lt"/>
        <a:ea typeface="+mn-ea"/>
        <a:cs typeface="+mn-cs"/>
      </a:defRPr>
    </a:lvl5pPr>
    <a:lvl6pPr marL="8162476" algn="l" defTabSz="3264991" rtl="0" eaLnBrk="1" latinLnBrk="0" hangingPunct="1">
      <a:defRPr sz="6449" kern="1200">
        <a:solidFill>
          <a:schemeClr val="tx1"/>
        </a:solidFill>
        <a:latin typeface="+mn-lt"/>
        <a:ea typeface="+mn-ea"/>
        <a:cs typeface="+mn-cs"/>
      </a:defRPr>
    </a:lvl6pPr>
    <a:lvl7pPr marL="9794972" algn="l" defTabSz="3264991" rtl="0" eaLnBrk="1" latinLnBrk="0" hangingPunct="1">
      <a:defRPr sz="6449" kern="1200">
        <a:solidFill>
          <a:schemeClr val="tx1"/>
        </a:solidFill>
        <a:latin typeface="+mn-lt"/>
        <a:ea typeface="+mn-ea"/>
        <a:cs typeface="+mn-cs"/>
      </a:defRPr>
    </a:lvl7pPr>
    <a:lvl8pPr marL="11427467" algn="l" defTabSz="3264991" rtl="0" eaLnBrk="1" latinLnBrk="0" hangingPunct="1">
      <a:defRPr sz="6449" kern="1200">
        <a:solidFill>
          <a:schemeClr val="tx1"/>
        </a:solidFill>
        <a:latin typeface="+mn-lt"/>
        <a:ea typeface="+mn-ea"/>
        <a:cs typeface="+mn-cs"/>
      </a:defRPr>
    </a:lvl8pPr>
    <a:lvl9pPr marL="13059961" algn="l" defTabSz="3264991" rtl="0" eaLnBrk="1" latinLnBrk="0" hangingPunct="1">
      <a:defRPr sz="644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480" userDrawn="1">
          <p15:clr>
            <a:srgbClr val="A4A3A4"/>
          </p15:clr>
        </p15:guide>
        <p15:guide id="2" pos="115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63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27DB68-9BA5-478F-AB97-F1D0B8F9798B}" v="3" dt="2023-05-31T20:29:43.7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673" autoAdjust="0"/>
  </p:normalViewPr>
  <p:slideViewPr>
    <p:cSldViewPr>
      <p:cViewPr varScale="1">
        <p:scale>
          <a:sx n="48" d="100"/>
          <a:sy n="48" d="100"/>
        </p:scale>
        <p:origin x="-1746" y="-1476"/>
      </p:cViewPr>
      <p:guideLst>
        <p:guide orient="horz" pos="6480"/>
        <p:guide pos="115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len,Bryan R" userId="867ba8fc-bd1d-4fbb-8ccb-9f103312b7a1" providerId="ADAL" clId="{1427DB68-9BA5-478F-AB97-F1D0B8F9798B}"/>
    <pc:docChg chg="custSel modSld">
      <pc:chgData name="Allen,Bryan R" userId="867ba8fc-bd1d-4fbb-8ccb-9f103312b7a1" providerId="ADAL" clId="{1427DB68-9BA5-478F-AB97-F1D0B8F9798B}" dt="2023-05-31T20:29:43.713" v="3"/>
      <pc:docMkLst>
        <pc:docMk/>
      </pc:docMkLst>
      <pc:sldChg chg="addSp delSp modSp mod">
        <pc:chgData name="Allen,Bryan R" userId="867ba8fc-bd1d-4fbb-8ccb-9f103312b7a1" providerId="ADAL" clId="{1427DB68-9BA5-478F-AB97-F1D0B8F9798B}" dt="2023-05-31T20:29:43.713" v="3"/>
        <pc:sldMkLst>
          <pc:docMk/>
          <pc:sldMk cId="3950214838" sldId="258"/>
        </pc:sldMkLst>
        <pc:picChg chg="add del mod">
          <ac:chgData name="Allen,Bryan R" userId="867ba8fc-bd1d-4fbb-8ccb-9f103312b7a1" providerId="ADAL" clId="{1427DB68-9BA5-478F-AB97-F1D0B8F9798B}" dt="2023-05-31T20:29:39.632" v="1"/>
          <ac:picMkLst>
            <pc:docMk/>
            <pc:sldMk cId="3950214838" sldId="258"/>
            <ac:picMk id="2" creationId="{96D2C017-99B6-41B7-82C9-1EF9484AA5A6}"/>
          </ac:picMkLst>
        </pc:picChg>
        <pc:picChg chg="add del mod">
          <ac:chgData name="Allen,Bryan R" userId="867ba8fc-bd1d-4fbb-8ccb-9f103312b7a1" providerId="ADAL" clId="{1427DB68-9BA5-478F-AB97-F1D0B8F9798B}" dt="2023-05-31T20:29:39.632" v="1"/>
          <ac:picMkLst>
            <pc:docMk/>
            <pc:sldMk cId="3950214838" sldId="258"/>
            <ac:picMk id="3" creationId="{98FD4D3A-B169-6FF5-235F-F5D2977556D3}"/>
          </ac:picMkLst>
        </pc:picChg>
        <pc:picChg chg="add del mod">
          <ac:chgData name="Allen,Bryan R" userId="867ba8fc-bd1d-4fbb-8ccb-9f103312b7a1" providerId="ADAL" clId="{1427DB68-9BA5-478F-AB97-F1D0B8F9798B}" dt="2023-05-31T20:29:39.632" v="1"/>
          <ac:picMkLst>
            <pc:docMk/>
            <pc:sldMk cId="3950214838" sldId="258"/>
            <ac:picMk id="4" creationId="{EA1B25DE-93ED-AA43-0A6E-4DB5463D87F9}"/>
          </ac:picMkLst>
        </pc:picChg>
        <pc:picChg chg="add del mod">
          <ac:chgData name="Allen,Bryan R" userId="867ba8fc-bd1d-4fbb-8ccb-9f103312b7a1" providerId="ADAL" clId="{1427DB68-9BA5-478F-AB97-F1D0B8F9798B}" dt="2023-05-31T20:29:39.632" v="1"/>
          <ac:picMkLst>
            <pc:docMk/>
            <pc:sldMk cId="3950214838" sldId="258"/>
            <ac:picMk id="5" creationId="{65484074-6B04-5C65-C8D8-2C94B52390D4}"/>
          </ac:picMkLst>
        </pc:picChg>
        <pc:picChg chg="add del mod">
          <ac:chgData name="Allen,Bryan R" userId="867ba8fc-bd1d-4fbb-8ccb-9f103312b7a1" providerId="ADAL" clId="{1427DB68-9BA5-478F-AB97-F1D0B8F9798B}" dt="2023-05-31T20:29:39.632" v="1"/>
          <ac:picMkLst>
            <pc:docMk/>
            <pc:sldMk cId="3950214838" sldId="258"/>
            <ac:picMk id="6" creationId="{D136D821-14D2-9B6D-B9FD-F42B4878F800}"/>
          </ac:picMkLst>
        </pc:picChg>
        <pc:picChg chg="add del mod">
          <ac:chgData name="Allen,Bryan R" userId="867ba8fc-bd1d-4fbb-8ccb-9f103312b7a1" providerId="ADAL" clId="{1427DB68-9BA5-478F-AB97-F1D0B8F9798B}" dt="2023-05-31T20:29:39.632" v="1"/>
          <ac:picMkLst>
            <pc:docMk/>
            <pc:sldMk cId="3950214838" sldId="258"/>
            <ac:picMk id="7" creationId="{33B71390-232E-3080-1C14-029591B7E0AE}"/>
          </ac:picMkLst>
        </pc:picChg>
        <pc:picChg chg="add del mod">
          <ac:chgData name="Allen,Bryan R" userId="867ba8fc-bd1d-4fbb-8ccb-9f103312b7a1" providerId="ADAL" clId="{1427DB68-9BA5-478F-AB97-F1D0B8F9798B}" dt="2023-05-31T20:29:39.632" v="1"/>
          <ac:picMkLst>
            <pc:docMk/>
            <pc:sldMk cId="3950214838" sldId="258"/>
            <ac:picMk id="8" creationId="{82172648-81DB-319B-62AB-E1AC69CF6641}"/>
          </ac:picMkLst>
        </pc:picChg>
        <pc:picChg chg="add del mod">
          <ac:chgData name="Allen,Bryan R" userId="867ba8fc-bd1d-4fbb-8ccb-9f103312b7a1" providerId="ADAL" clId="{1427DB68-9BA5-478F-AB97-F1D0B8F9798B}" dt="2023-05-31T20:29:39.632" v="1"/>
          <ac:picMkLst>
            <pc:docMk/>
            <pc:sldMk cId="3950214838" sldId="258"/>
            <ac:picMk id="9" creationId="{C8E08B10-F791-8A73-5A42-76133F0723D6}"/>
          </ac:picMkLst>
        </pc:picChg>
        <pc:picChg chg="add del mod">
          <ac:chgData name="Allen,Bryan R" userId="867ba8fc-bd1d-4fbb-8ccb-9f103312b7a1" providerId="ADAL" clId="{1427DB68-9BA5-478F-AB97-F1D0B8F9798B}" dt="2023-05-31T20:29:39.632" v="1"/>
          <ac:picMkLst>
            <pc:docMk/>
            <pc:sldMk cId="3950214838" sldId="258"/>
            <ac:picMk id="10" creationId="{C8B68E02-17F5-40BE-4393-07F85D85C728}"/>
          </ac:picMkLst>
        </pc:picChg>
        <pc:picChg chg="add del mod">
          <ac:chgData name="Allen,Bryan R" userId="867ba8fc-bd1d-4fbb-8ccb-9f103312b7a1" providerId="ADAL" clId="{1427DB68-9BA5-478F-AB97-F1D0B8F9798B}" dt="2023-05-31T20:29:39.632" v="1"/>
          <ac:picMkLst>
            <pc:docMk/>
            <pc:sldMk cId="3950214838" sldId="258"/>
            <ac:picMk id="11" creationId="{D973E128-3D95-9BE5-D498-0A821F7315D2}"/>
          </ac:picMkLst>
        </pc:picChg>
        <pc:picChg chg="add del mod">
          <ac:chgData name="Allen,Bryan R" userId="867ba8fc-bd1d-4fbb-8ccb-9f103312b7a1" providerId="ADAL" clId="{1427DB68-9BA5-478F-AB97-F1D0B8F9798B}" dt="2023-05-31T20:29:39.632" v="1"/>
          <ac:picMkLst>
            <pc:docMk/>
            <pc:sldMk cId="3950214838" sldId="258"/>
            <ac:picMk id="12" creationId="{804FD864-BEF2-22EE-4C13-8147A0E33D54}"/>
          </ac:picMkLst>
        </pc:picChg>
        <pc:picChg chg="add del mod">
          <ac:chgData name="Allen,Bryan R" userId="867ba8fc-bd1d-4fbb-8ccb-9f103312b7a1" providerId="ADAL" clId="{1427DB68-9BA5-478F-AB97-F1D0B8F9798B}" dt="2023-05-31T20:29:39.632" v="1"/>
          <ac:picMkLst>
            <pc:docMk/>
            <pc:sldMk cId="3950214838" sldId="258"/>
            <ac:picMk id="13" creationId="{B49A0DDA-DF57-C4C2-0E4F-1810563FEAFD}"/>
          </ac:picMkLst>
        </pc:picChg>
        <pc:picChg chg="add del mod">
          <ac:chgData name="Allen,Bryan R" userId="867ba8fc-bd1d-4fbb-8ccb-9f103312b7a1" providerId="ADAL" clId="{1427DB68-9BA5-478F-AB97-F1D0B8F9798B}" dt="2023-05-31T20:29:39.632" v="1"/>
          <ac:picMkLst>
            <pc:docMk/>
            <pc:sldMk cId="3950214838" sldId="258"/>
            <ac:picMk id="14" creationId="{4E6C9E83-881F-453F-7264-162E9391246B}"/>
          </ac:picMkLst>
        </pc:picChg>
        <pc:picChg chg="add del mod">
          <ac:chgData name="Allen,Bryan R" userId="867ba8fc-bd1d-4fbb-8ccb-9f103312b7a1" providerId="ADAL" clId="{1427DB68-9BA5-478F-AB97-F1D0B8F9798B}" dt="2023-05-31T20:29:39.632" v="1"/>
          <ac:picMkLst>
            <pc:docMk/>
            <pc:sldMk cId="3950214838" sldId="258"/>
            <ac:picMk id="15" creationId="{B1DAEC58-FA96-6F53-1D43-8473F34E6AEE}"/>
          </ac:picMkLst>
        </pc:picChg>
        <pc:picChg chg="add del mod">
          <ac:chgData name="Allen,Bryan R" userId="867ba8fc-bd1d-4fbb-8ccb-9f103312b7a1" providerId="ADAL" clId="{1427DB68-9BA5-478F-AB97-F1D0B8F9798B}" dt="2023-05-31T20:29:39.632" v="1"/>
          <ac:picMkLst>
            <pc:docMk/>
            <pc:sldMk cId="3950214838" sldId="258"/>
            <ac:picMk id="16" creationId="{C60B64AC-9A03-07D7-BC73-12D348900A5B}"/>
          </ac:picMkLst>
        </pc:picChg>
        <pc:picChg chg="add del mod">
          <ac:chgData name="Allen,Bryan R" userId="867ba8fc-bd1d-4fbb-8ccb-9f103312b7a1" providerId="ADAL" clId="{1427DB68-9BA5-478F-AB97-F1D0B8F9798B}" dt="2023-05-31T20:29:39.632" v="1"/>
          <ac:picMkLst>
            <pc:docMk/>
            <pc:sldMk cId="3950214838" sldId="258"/>
            <ac:picMk id="17" creationId="{08D10B43-A310-D355-B02D-8506EE305CF6}"/>
          </ac:picMkLst>
        </pc:picChg>
        <pc:picChg chg="add del mod">
          <ac:chgData name="Allen,Bryan R" userId="867ba8fc-bd1d-4fbb-8ccb-9f103312b7a1" providerId="ADAL" clId="{1427DB68-9BA5-478F-AB97-F1D0B8F9798B}" dt="2023-05-31T20:29:39.632" v="1"/>
          <ac:picMkLst>
            <pc:docMk/>
            <pc:sldMk cId="3950214838" sldId="258"/>
            <ac:picMk id="18" creationId="{F77C2F1A-0815-27D6-C5D7-9EB16C28B504}"/>
          </ac:picMkLst>
        </pc:picChg>
        <pc:picChg chg="add del mod">
          <ac:chgData name="Allen,Bryan R" userId="867ba8fc-bd1d-4fbb-8ccb-9f103312b7a1" providerId="ADAL" clId="{1427DB68-9BA5-478F-AB97-F1D0B8F9798B}" dt="2023-05-31T20:29:39.632" v="1"/>
          <ac:picMkLst>
            <pc:docMk/>
            <pc:sldMk cId="3950214838" sldId="258"/>
            <ac:picMk id="19" creationId="{0B48C9FA-3557-3217-A681-3F0E882B4BBD}"/>
          </ac:picMkLst>
        </pc:picChg>
        <pc:picChg chg="add del mod">
          <ac:chgData name="Allen,Bryan R" userId="867ba8fc-bd1d-4fbb-8ccb-9f103312b7a1" providerId="ADAL" clId="{1427DB68-9BA5-478F-AB97-F1D0B8F9798B}" dt="2023-05-31T20:29:39.632" v="1"/>
          <ac:picMkLst>
            <pc:docMk/>
            <pc:sldMk cId="3950214838" sldId="258"/>
            <ac:picMk id="20" creationId="{0A007494-6025-C7E5-8B10-33426DEA1017}"/>
          </ac:picMkLst>
        </pc:picChg>
        <pc:picChg chg="add del mod">
          <ac:chgData name="Allen,Bryan R" userId="867ba8fc-bd1d-4fbb-8ccb-9f103312b7a1" providerId="ADAL" clId="{1427DB68-9BA5-478F-AB97-F1D0B8F9798B}" dt="2023-05-31T20:29:39.632" v="1"/>
          <ac:picMkLst>
            <pc:docMk/>
            <pc:sldMk cId="3950214838" sldId="258"/>
            <ac:picMk id="21" creationId="{E5A9E6FF-0071-6A37-A3EA-DD49C968CD0D}"/>
          </ac:picMkLst>
        </pc:picChg>
        <pc:picChg chg="add del mod">
          <ac:chgData name="Allen,Bryan R" userId="867ba8fc-bd1d-4fbb-8ccb-9f103312b7a1" providerId="ADAL" clId="{1427DB68-9BA5-478F-AB97-F1D0B8F9798B}" dt="2023-05-31T20:29:39.632" v="1"/>
          <ac:picMkLst>
            <pc:docMk/>
            <pc:sldMk cId="3950214838" sldId="258"/>
            <ac:picMk id="22" creationId="{204CDC79-FA8F-EBEC-652E-6667929BCB6E}"/>
          </ac:picMkLst>
        </pc:picChg>
        <pc:picChg chg="del">
          <ac:chgData name="Allen,Bryan R" userId="867ba8fc-bd1d-4fbb-8ccb-9f103312b7a1" providerId="ADAL" clId="{1427DB68-9BA5-478F-AB97-F1D0B8F9798B}" dt="2023-05-31T20:29:43.158" v="2" actId="478"/>
          <ac:picMkLst>
            <pc:docMk/>
            <pc:sldMk cId="3950214838" sldId="258"/>
            <ac:picMk id="23" creationId="{52E3C339-8F3B-4B63-A6C2-776B8BD32273}"/>
          </ac:picMkLst>
        </pc:picChg>
        <pc:picChg chg="del">
          <ac:chgData name="Allen,Bryan R" userId="867ba8fc-bd1d-4fbb-8ccb-9f103312b7a1" providerId="ADAL" clId="{1427DB68-9BA5-478F-AB97-F1D0B8F9798B}" dt="2023-05-31T20:29:43.158" v="2" actId="478"/>
          <ac:picMkLst>
            <pc:docMk/>
            <pc:sldMk cId="3950214838" sldId="258"/>
            <ac:picMk id="24" creationId="{19EE1551-664B-4C11-9859-703E84D6E7CB}"/>
          </ac:picMkLst>
        </pc:picChg>
        <pc:picChg chg="del">
          <ac:chgData name="Allen,Bryan R" userId="867ba8fc-bd1d-4fbb-8ccb-9f103312b7a1" providerId="ADAL" clId="{1427DB68-9BA5-478F-AB97-F1D0B8F9798B}" dt="2023-05-31T20:29:43.158" v="2" actId="478"/>
          <ac:picMkLst>
            <pc:docMk/>
            <pc:sldMk cId="3950214838" sldId="258"/>
            <ac:picMk id="25" creationId="{9EF08D89-8F83-4D93-8A04-80A18AD5E4A6}"/>
          </ac:picMkLst>
        </pc:picChg>
        <pc:picChg chg="del">
          <ac:chgData name="Allen,Bryan R" userId="867ba8fc-bd1d-4fbb-8ccb-9f103312b7a1" providerId="ADAL" clId="{1427DB68-9BA5-478F-AB97-F1D0B8F9798B}" dt="2023-05-31T20:29:43.158" v="2" actId="478"/>
          <ac:picMkLst>
            <pc:docMk/>
            <pc:sldMk cId="3950214838" sldId="258"/>
            <ac:picMk id="26" creationId="{15B9511E-9924-4565-82FB-A6864FC84AF9}"/>
          </ac:picMkLst>
        </pc:picChg>
        <pc:picChg chg="del">
          <ac:chgData name="Allen,Bryan R" userId="867ba8fc-bd1d-4fbb-8ccb-9f103312b7a1" providerId="ADAL" clId="{1427DB68-9BA5-478F-AB97-F1D0B8F9798B}" dt="2023-05-31T20:29:43.158" v="2" actId="478"/>
          <ac:picMkLst>
            <pc:docMk/>
            <pc:sldMk cId="3950214838" sldId="258"/>
            <ac:picMk id="27" creationId="{2A93A320-78DE-4609-97BB-74DDB44292BB}"/>
          </ac:picMkLst>
        </pc:picChg>
        <pc:picChg chg="del">
          <ac:chgData name="Allen,Bryan R" userId="867ba8fc-bd1d-4fbb-8ccb-9f103312b7a1" providerId="ADAL" clId="{1427DB68-9BA5-478F-AB97-F1D0B8F9798B}" dt="2023-05-31T20:29:43.158" v="2" actId="478"/>
          <ac:picMkLst>
            <pc:docMk/>
            <pc:sldMk cId="3950214838" sldId="258"/>
            <ac:picMk id="28" creationId="{8AD14AD4-E0F4-4932-BA49-A8E76CB448B7}"/>
          </ac:picMkLst>
        </pc:picChg>
        <pc:picChg chg="del">
          <ac:chgData name="Allen,Bryan R" userId="867ba8fc-bd1d-4fbb-8ccb-9f103312b7a1" providerId="ADAL" clId="{1427DB68-9BA5-478F-AB97-F1D0B8F9798B}" dt="2023-05-31T20:29:43.158" v="2" actId="478"/>
          <ac:picMkLst>
            <pc:docMk/>
            <pc:sldMk cId="3950214838" sldId="258"/>
            <ac:picMk id="29" creationId="{E3F71274-1F10-4512-81DB-B29B526D70DD}"/>
          </ac:picMkLst>
        </pc:picChg>
        <pc:picChg chg="del">
          <ac:chgData name="Allen,Bryan R" userId="867ba8fc-bd1d-4fbb-8ccb-9f103312b7a1" providerId="ADAL" clId="{1427DB68-9BA5-478F-AB97-F1D0B8F9798B}" dt="2023-05-31T20:29:43.158" v="2" actId="478"/>
          <ac:picMkLst>
            <pc:docMk/>
            <pc:sldMk cId="3950214838" sldId="258"/>
            <ac:picMk id="30" creationId="{B717142B-D28D-40FC-BB12-3FA1D42649F4}"/>
          </ac:picMkLst>
        </pc:picChg>
        <pc:picChg chg="del">
          <ac:chgData name="Allen,Bryan R" userId="867ba8fc-bd1d-4fbb-8ccb-9f103312b7a1" providerId="ADAL" clId="{1427DB68-9BA5-478F-AB97-F1D0B8F9798B}" dt="2023-05-31T20:29:43.158" v="2" actId="478"/>
          <ac:picMkLst>
            <pc:docMk/>
            <pc:sldMk cId="3950214838" sldId="258"/>
            <ac:picMk id="31" creationId="{5BCBE1E8-0C26-4A3B-A45A-2C8C74EC8BDD}"/>
          </ac:picMkLst>
        </pc:picChg>
        <pc:picChg chg="del">
          <ac:chgData name="Allen,Bryan R" userId="867ba8fc-bd1d-4fbb-8ccb-9f103312b7a1" providerId="ADAL" clId="{1427DB68-9BA5-478F-AB97-F1D0B8F9798B}" dt="2023-05-31T20:29:43.158" v="2" actId="478"/>
          <ac:picMkLst>
            <pc:docMk/>
            <pc:sldMk cId="3950214838" sldId="258"/>
            <ac:picMk id="32" creationId="{82190D17-85EC-49C1-90D3-005E2B8BAEF0}"/>
          </ac:picMkLst>
        </pc:picChg>
        <pc:picChg chg="del">
          <ac:chgData name="Allen,Bryan R" userId="867ba8fc-bd1d-4fbb-8ccb-9f103312b7a1" providerId="ADAL" clId="{1427DB68-9BA5-478F-AB97-F1D0B8F9798B}" dt="2023-05-31T20:29:43.158" v="2" actId="478"/>
          <ac:picMkLst>
            <pc:docMk/>
            <pc:sldMk cId="3950214838" sldId="258"/>
            <ac:picMk id="33" creationId="{855600B1-96EE-4722-ABC2-930B727B108C}"/>
          </ac:picMkLst>
        </pc:picChg>
        <pc:picChg chg="del">
          <ac:chgData name="Allen,Bryan R" userId="867ba8fc-bd1d-4fbb-8ccb-9f103312b7a1" providerId="ADAL" clId="{1427DB68-9BA5-478F-AB97-F1D0B8F9798B}" dt="2023-05-31T20:29:43.158" v="2" actId="478"/>
          <ac:picMkLst>
            <pc:docMk/>
            <pc:sldMk cId="3950214838" sldId="258"/>
            <ac:picMk id="34" creationId="{8F136C74-7670-472B-80D6-FA6A9F99BB47}"/>
          </ac:picMkLst>
        </pc:picChg>
        <pc:picChg chg="del">
          <ac:chgData name="Allen,Bryan R" userId="867ba8fc-bd1d-4fbb-8ccb-9f103312b7a1" providerId="ADAL" clId="{1427DB68-9BA5-478F-AB97-F1D0B8F9798B}" dt="2023-05-31T20:29:43.158" v="2" actId="478"/>
          <ac:picMkLst>
            <pc:docMk/>
            <pc:sldMk cId="3950214838" sldId="258"/>
            <ac:picMk id="35" creationId="{55B4E64C-935D-4AF4-B913-7687E2E1DADB}"/>
          </ac:picMkLst>
        </pc:picChg>
        <pc:picChg chg="del">
          <ac:chgData name="Allen,Bryan R" userId="867ba8fc-bd1d-4fbb-8ccb-9f103312b7a1" providerId="ADAL" clId="{1427DB68-9BA5-478F-AB97-F1D0B8F9798B}" dt="2023-05-31T20:29:43.158" v="2" actId="478"/>
          <ac:picMkLst>
            <pc:docMk/>
            <pc:sldMk cId="3950214838" sldId="258"/>
            <ac:picMk id="36" creationId="{F756ADCA-3E30-4B35-B2CB-8DE3C3BF46C4}"/>
          </ac:picMkLst>
        </pc:picChg>
        <pc:picChg chg="del">
          <ac:chgData name="Allen,Bryan R" userId="867ba8fc-bd1d-4fbb-8ccb-9f103312b7a1" providerId="ADAL" clId="{1427DB68-9BA5-478F-AB97-F1D0B8F9798B}" dt="2023-05-31T20:29:43.158" v="2" actId="478"/>
          <ac:picMkLst>
            <pc:docMk/>
            <pc:sldMk cId="3950214838" sldId="258"/>
            <ac:picMk id="37" creationId="{E9F044FD-234C-43D0-A404-E0AEE006110A}"/>
          </ac:picMkLst>
        </pc:picChg>
        <pc:picChg chg="del">
          <ac:chgData name="Allen,Bryan R" userId="867ba8fc-bd1d-4fbb-8ccb-9f103312b7a1" providerId="ADAL" clId="{1427DB68-9BA5-478F-AB97-F1D0B8F9798B}" dt="2023-05-31T20:29:43.158" v="2" actId="478"/>
          <ac:picMkLst>
            <pc:docMk/>
            <pc:sldMk cId="3950214838" sldId="258"/>
            <ac:picMk id="38" creationId="{AB0E4A90-A72B-4D0D-BD7A-F50CF66B66AB}"/>
          </ac:picMkLst>
        </pc:picChg>
        <pc:picChg chg="del">
          <ac:chgData name="Allen,Bryan R" userId="867ba8fc-bd1d-4fbb-8ccb-9f103312b7a1" providerId="ADAL" clId="{1427DB68-9BA5-478F-AB97-F1D0B8F9798B}" dt="2023-05-31T20:29:43.158" v="2" actId="478"/>
          <ac:picMkLst>
            <pc:docMk/>
            <pc:sldMk cId="3950214838" sldId="258"/>
            <ac:picMk id="39" creationId="{9084B019-781C-4C3D-8C87-DA497BA40F3D}"/>
          </ac:picMkLst>
        </pc:picChg>
        <pc:picChg chg="add del mod">
          <ac:chgData name="Allen,Bryan R" userId="867ba8fc-bd1d-4fbb-8ccb-9f103312b7a1" providerId="ADAL" clId="{1427DB68-9BA5-478F-AB97-F1D0B8F9798B}" dt="2023-05-31T20:29:39.632" v="1"/>
          <ac:picMkLst>
            <pc:docMk/>
            <pc:sldMk cId="3950214838" sldId="258"/>
            <ac:picMk id="40" creationId="{F636CEAE-DA71-6F62-76C4-CB00CA89D970}"/>
          </ac:picMkLst>
        </pc:picChg>
        <pc:picChg chg="add del mod">
          <ac:chgData name="Allen,Bryan R" userId="867ba8fc-bd1d-4fbb-8ccb-9f103312b7a1" providerId="ADAL" clId="{1427DB68-9BA5-478F-AB97-F1D0B8F9798B}" dt="2023-05-31T20:29:39.632" v="1"/>
          <ac:picMkLst>
            <pc:docMk/>
            <pc:sldMk cId="3950214838" sldId="258"/>
            <ac:picMk id="41" creationId="{1AB3A473-8E24-229C-4336-7FBB91F19733}"/>
          </ac:picMkLst>
        </pc:picChg>
        <pc:picChg chg="add mod">
          <ac:chgData name="Allen,Bryan R" userId="867ba8fc-bd1d-4fbb-8ccb-9f103312b7a1" providerId="ADAL" clId="{1427DB68-9BA5-478F-AB97-F1D0B8F9798B}" dt="2023-05-31T20:29:43.713" v="3"/>
          <ac:picMkLst>
            <pc:docMk/>
            <pc:sldMk cId="3950214838" sldId="258"/>
            <ac:picMk id="42" creationId="{225AA2BD-596B-D079-97E0-B1F4B83A33E1}"/>
          </ac:picMkLst>
        </pc:picChg>
        <pc:picChg chg="add mod">
          <ac:chgData name="Allen,Bryan R" userId="867ba8fc-bd1d-4fbb-8ccb-9f103312b7a1" providerId="ADAL" clId="{1427DB68-9BA5-478F-AB97-F1D0B8F9798B}" dt="2023-05-31T20:29:43.713" v="3"/>
          <ac:picMkLst>
            <pc:docMk/>
            <pc:sldMk cId="3950214838" sldId="258"/>
            <ac:picMk id="43" creationId="{E785F7E4-0207-0E24-AD4D-9B042B867C77}"/>
          </ac:picMkLst>
        </pc:picChg>
        <pc:picChg chg="add mod">
          <ac:chgData name="Allen,Bryan R" userId="867ba8fc-bd1d-4fbb-8ccb-9f103312b7a1" providerId="ADAL" clId="{1427DB68-9BA5-478F-AB97-F1D0B8F9798B}" dt="2023-05-31T20:29:43.713" v="3"/>
          <ac:picMkLst>
            <pc:docMk/>
            <pc:sldMk cId="3950214838" sldId="258"/>
            <ac:picMk id="44" creationId="{931DCC9C-159F-84E3-6A68-011C41F3F6EB}"/>
          </ac:picMkLst>
        </pc:picChg>
        <pc:picChg chg="add mod">
          <ac:chgData name="Allen,Bryan R" userId="867ba8fc-bd1d-4fbb-8ccb-9f103312b7a1" providerId="ADAL" clId="{1427DB68-9BA5-478F-AB97-F1D0B8F9798B}" dt="2023-05-31T20:29:43.713" v="3"/>
          <ac:picMkLst>
            <pc:docMk/>
            <pc:sldMk cId="3950214838" sldId="258"/>
            <ac:picMk id="45" creationId="{5187D61B-432A-BDE4-CD1F-447E4F09F7DA}"/>
          </ac:picMkLst>
        </pc:picChg>
        <pc:picChg chg="add mod">
          <ac:chgData name="Allen,Bryan R" userId="867ba8fc-bd1d-4fbb-8ccb-9f103312b7a1" providerId="ADAL" clId="{1427DB68-9BA5-478F-AB97-F1D0B8F9798B}" dt="2023-05-31T20:29:43.713" v="3"/>
          <ac:picMkLst>
            <pc:docMk/>
            <pc:sldMk cId="3950214838" sldId="258"/>
            <ac:picMk id="46" creationId="{E5AEE9AF-BA43-46B1-8521-893BF6B402A6}"/>
          </ac:picMkLst>
        </pc:picChg>
        <pc:picChg chg="add mod">
          <ac:chgData name="Allen,Bryan R" userId="867ba8fc-bd1d-4fbb-8ccb-9f103312b7a1" providerId="ADAL" clId="{1427DB68-9BA5-478F-AB97-F1D0B8F9798B}" dt="2023-05-31T20:29:43.713" v="3"/>
          <ac:picMkLst>
            <pc:docMk/>
            <pc:sldMk cId="3950214838" sldId="258"/>
            <ac:picMk id="47" creationId="{56F11AAB-7782-9B1A-29AB-A7162BF4ABE8}"/>
          </ac:picMkLst>
        </pc:picChg>
        <pc:picChg chg="add mod">
          <ac:chgData name="Allen,Bryan R" userId="867ba8fc-bd1d-4fbb-8ccb-9f103312b7a1" providerId="ADAL" clId="{1427DB68-9BA5-478F-AB97-F1D0B8F9798B}" dt="2023-05-31T20:29:43.713" v="3"/>
          <ac:picMkLst>
            <pc:docMk/>
            <pc:sldMk cId="3950214838" sldId="258"/>
            <ac:picMk id="48" creationId="{570DD202-440F-77FD-1A40-553C661856C6}"/>
          </ac:picMkLst>
        </pc:picChg>
        <pc:picChg chg="add mod">
          <ac:chgData name="Allen,Bryan R" userId="867ba8fc-bd1d-4fbb-8ccb-9f103312b7a1" providerId="ADAL" clId="{1427DB68-9BA5-478F-AB97-F1D0B8F9798B}" dt="2023-05-31T20:29:43.713" v="3"/>
          <ac:picMkLst>
            <pc:docMk/>
            <pc:sldMk cId="3950214838" sldId="258"/>
            <ac:picMk id="49" creationId="{CE136333-93B6-E682-62E2-FDC78C087AE0}"/>
          </ac:picMkLst>
        </pc:picChg>
        <pc:picChg chg="add mod">
          <ac:chgData name="Allen,Bryan R" userId="867ba8fc-bd1d-4fbb-8ccb-9f103312b7a1" providerId="ADAL" clId="{1427DB68-9BA5-478F-AB97-F1D0B8F9798B}" dt="2023-05-31T20:29:43.713" v="3"/>
          <ac:picMkLst>
            <pc:docMk/>
            <pc:sldMk cId="3950214838" sldId="258"/>
            <ac:picMk id="50" creationId="{4E6569D3-4A9A-AFA2-4887-6BB9A229E8E6}"/>
          </ac:picMkLst>
        </pc:picChg>
        <pc:picChg chg="add mod">
          <ac:chgData name="Allen,Bryan R" userId="867ba8fc-bd1d-4fbb-8ccb-9f103312b7a1" providerId="ADAL" clId="{1427DB68-9BA5-478F-AB97-F1D0B8F9798B}" dt="2023-05-31T20:29:43.713" v="3"/>
          <ac:picMkLst>
            <pc:docMk/>
            <pc:sldMk cId="3950214838" sldId="258"/>
            <ac:picMk id="51" creationId="{452DB4C0-C92A-3F00-AFA3-D72E5816F39E}"/>
          </ac:picMkLst>
        </pc:picChg>
        <pc:picChg chg="add mod">
          <ac:chgData name="Allen,Bryan R" userId="867ba8fc-bd1d-4fbb-8ccb-9f103312b7a1" providerId="ADAL" clId="{1427DB68-9BA5-478F-AB97-F1D0B8F9798B}" dt="2023-05-31T20:29:43.713" v="3"/>
          <ac:picMkLst>
            <pc:docMk/>
            <pc:sldMk cId="3950214838" sldId="258"/>
            <ac:picMk id="52" creationId="{02AD23CC-4635-D14E-2EE1-B6D4984A7465}"/>
          </ac:picMkLst>
        </pc:picChg>
        <pc:picChg chg="add mod">
          <ac:chgData name="Allen,Bryan R" userId="867ba8fc-bd1d-4fbb-8ccb-9f103312b7a1" providerId="ADAL" clId="{1427DB68-9BA5-478F-AB97-F1D0B8F9798B}" dt="2023-05-31T20:29:43.713" v="3"/>
          <ac:picMkLst>
            <pc:docMk/>
            <pc:sldMk cId="3950214838" sldId="258"/>
            <ac:picMk id="53" creationId="{EE834067-686A-CBE7-7430-07B5FA14EE00}"/>
          </ac:picMkLst>
        </pc:picChg>
        <pc:picChg chg="add mod">
          <ac:chgData name="Allen,Bryan R" userId="867ba8fc-bd1d-4fbb-8ccb-9f103312b7a1" providerId="ADAL" clId="{1427DB68-9BA5-478F-AB97-F1D0B8F9798B}" dt="2023-05-31T20:29:43.713" v="3"/>
          <ac:picMkLst>
            <pc:docMk/>
            <pc:sldMk cId="3950214838" sldId="258"/>
            <ac:picMk id="54" creationId="{F6D0FFA1-9AC3-9912-D8BA-034ACEC08EA9}"/>
          </ac:picMkLst>
        </pc:picChg>
        <pc:picChg chg="add mod">
          <ac:chgData name="Allen,Bryan R" userId="867ba8fc-bd1d-4fbb-8ccb-9f103312b7a1" providerId="ADAL" clId="{1427DB68-9BA5-478F-AB97-F1D0B8F9798B}" dt="2023-05-31T20:29:43.713" v="3"/>
          <ac:picMkLst>
            <pc:docMk/>
            <pc:sldMk cId="3950214838" sldId="258"/>
            <ac:picMk id="55" creationId="{AAA99F4F-0C4D-ADAF-0510-9C536FEAEC0F}"/>
          </ac:picMkLst>
        </pc:picChg>
        <pc:picChg chg="add mod">
          <ac:chgData name="Allen,Bryan R" userId="867ba8fc-bd1d-4fbb-8ccb-9f103312b7a1" providerId="ADAL" clId="{1427DB68-9BA5-478F-AB97-F1D0B8F9798B}" dt="2023-05-31T20:29:43.713" v="3"/>
          <ac:picMkLst>
            <pc:docMk/>
            <pc:sldMk cId="3950214838" sldId="258"/>
            <ac:picMk id="56" creationId="{12061FE9-642C-854D-BF1A-BD52E94BD5B8}"/>
          </ac:picMkLst>
        </pc:picChg>
        <pc:picChg chg="add mod">
          <ac:chgData name="Allen,Bryan R" userId="867ba8fc-bd1d-4fbb-8ccb-9f103312b7a1" providerId="ADAL" clId="{1427DB68-9BA5-478F-AB97-F1D0B8F9798B}" dt="2023-05-31T20:29:43.713" v="3"/>
          <ac:picMkLst>
            <pc:docMk/>
            <pc:sldMk cId="3950214838" sldId="258"/>
            <ac:picMk id="57" creationId="{2010771D-2662-6180-E77D-F1DF5A21C39C}"/>
          </ac:picMkLst>
        </pc:picChg>
        <pc:picChg chg="add mod">
          <ac:chgData name="Allen,Bryan R" userId="867ba8fc-bd1d-4fbb-8ccb-9f103312b7a1" providerId="ADAL" clId="{1427DB68-9BA5-478F-AB97-F1D0B8F9798B}" dt="2023-05-31T20:29:43.713" v="3"/>
          <ac:picMkLst>
            <pc:docMk/>
            <pc:sldMk cId="3950214838" sldId="258"/>
            <ac:picMk id="58" creationId="{B48B4340-7A62-3DDA-ADA5-76585A018080}"/>
          </ac:picMkLst>
        </pc:picChg>
        <pc:picChg chg="add mod">
          <ac:chgData name="Allen,Bryan R" userId="867ba8fc-bd1d-4fbb-8ccb-9f103312b7a1" providerId="ADAL" clId="{1427DB68-9BA5-478F-AB97-F1D0B8F9798B}" dt="2023-05-31T20:29:43.713" v="3"/>
          <ac:picMkLst>
            <pc:docMk/>
            <pc:sldMk cId="3950214838" sldId="258"/>
            <ac:picMk id="59" creationId="{4AACEB83-ED8E-222F-0CDE-6AB49838EEAF}"/>
          </ac:picMkLst>
        </pc:picChg>
        <pc:picChg chg="add mod">
          <ac:chgData name="Allen,Bryan R" userId="867ba8fc-bd1d-4fbb-8ccb-9f103312b7a1" providerId="ADAL" clId="{1427DB68-9BA5-478F-AB97-F1D0B8F9798B}" dt="2023-05-31T20:29:43.713" v="3"/>
          <ac:picMkLst>
            <pc:docMk/>
            <pc:sldMk cId="3950214838" sldId="258"/>
            <ac:picMk id="60" creationId="{B71A83C9-0671-F47A-F129-D24388FEA437}"/>
          </ac:picMkLst>
        </pc:picChg>
        <pc:picChg chg="add mod">
          <ac:chgData name="Allen,Bryan R" userId="867ba8fc-bd1d-4fbb-8ccb-9f103312b7a1" providerId="ADAL" clId="{1427DB68-9BA5-478F-AB97-F1D0B8F9798B}" dt="2023-05-31T20:29:43.713" v="3"/>
          <ac:picMkLst>
            <pc:docMk/>
            <pc:sldMk cId="3950214838" sldId="258"/>
            <ac:picMk id="61" creationId="{887C3E2F-4B2E-6BE4-7232-B33801F47DA4}"/>
          </ac:picMkLst>
        </pc:picChg>
        <pc:picChg chg="add mod">
          <ac:chgData name="Allen,Bryan R" userId="867ba8fc-bd1d-4fbb-8ccb-9f103312b7a1" providerId="ADAL" clId="{1427DB68-9BA5-478F-AB97-F1D0B8F9798B}" dt="2023-05-31T20:29:43.713" v="3"/>
          <ac:picMkLst>
            <pc:docMk/>
            <pc:sldMk cId="3950214838" sldId="258"/>
            <ac:picMk id="62" creationId="{C30F876B-8401-D981-A44A-06E4F72B0343}"/>
          </ac:picMkLst>
        </pc:picChg>
        <pc:picChg chg="add mod">
          <ac:chgData name="Allen,Bryan R" userId="867ba8fc-bd1d-4fbb-8ccb-9f103312b7a1" providerId="ADAL" clId="{1427DB68-9BA5-478F-AB97-F1D0B8F9798B}" dt="2023-05-31T20:29:43.713" v="3"/>
          <ac:picMkLst>
            <pc:docMk/>
            <pc:sldMk cId="3950214838" sldId="258"/>
            <ac:picMk id="63" creationId="{B2F79534-CE1F-BD72-E2F0-EF09602318E2}"/>
          </ac:picMkLst>
        </pc:picChg>
        <pc:picChg chg="add mod">
          <ac:chgData name="Allen,Bryan R" userId="867ba8fc-bd1d-4fbb-8ccb-9f103312b7a1" providerId="ADAL" clId="{1427DB68-9BA5-478F-AB97-F1D0B8F9798B}" dt="2023-05-31T20:29:43.713" v="3"/>
          <ac:picMkLst>
            <pc:docMk/>
            <pc:sldMk cId="3950214838" sldId="258"/>
            <ac:picMk id="64" creationId="{67441340-B27B-0DC6-3ED6-FD835E71D2F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8B625B-38C8-4009-8750-46B8B40D6DF5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D889DE-6ABB-4C5C-AC51-7564CD218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960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21063" rtl="0" eaLnBrk="1" latinLnBrk="0" hangingPunct="1">
      <a:defRPr sz="750" kern="1200">
        <a:solidFill>
          <a:schemeClr val="tx1"/>
        </a:solidFill>
        <a:latin typeface="+mn-lt"/>
        <a:ea typeface="+mn-ea"/>
        <a:cs typeface="+mn-cs"/>
      </a:defRPr>
    </a:lvl1pPr>
    <a:lvl2pPr marL="310532" algn="l" defTabSz="621063" rtl="0" eaLnBrk="1" latinLnBrk="0" hangingPunct="1">
      <a:defRPr sz="750" kern="1200">
        <a:solidFill>
          <a:schemeClr val="tx1"/>
        </a:solidFill>
        <a:latin typeface="+mn-lt"/>
        <a:ea typeface="+mn-ea"/>
        <a:cs typeface="+mn-cs"/>
      </a:defRPr>
    </a:lvl2pPr>
    <a:lvl3pPr marL="621063" algn="l" defTabSz="621063" rtl="0" eaLnBrk="1" latinLnBrk="0" hangingPunct="1">
      <a:defRPr sz="750" kern="1200">
        <a:solidFill>
          <a:schemeClr val="tx1"/>
        </a:solidFill>
        <a:latin typeface="+mn-lt"/>
        <a:ea typeface="+mn-ea"/>
        <a:cs typeface="+mn-cs"/>
      </a:defRPr>
    </a:lvl3pPr>
    <a:lvl4pPr marL="931595" algn="l" defTabSz="621063" rtl="0" eaLnBrk="1" latinLnBrk="0" hangingPunct="1">
      <a:defRPr sz="750" kern="1200">
        <a:solidFill>
          <a:schemeClr val="tx1"/>
        </a:solidFill>
        <a:latin typeface="+mn-lt"/>
        <a:ea typeface="+mn-ea"/>
        <a:cs typeface="+mn-cs"/>
      </a:defRPr>
    </a:lvl4pPr>
    <a:lvl5pPr marL="1242127" algn="l" defTabSz="621063" rtl="0" eaLnBrk="1" latinLnBrk="0" hangingPunct="1">
      <a:defRPr sz="750" kern="1200">
        <a:solidFill>
          <a:schemeClr val="tx1"/>
        </a:solidFill>
        <a:latin typeface="+mn-lt"/>
        <a:ea typeface="+mn-ea"/>
        <a:cs typeface="+mn-cs"/>
      </a:defRPr>
    </a:lvl5pPr>
    <a:lvl6pPr marL="1552656" algn="l" defTabSz="621063" rtl="0" eaLnBrk="1" latinLnBrk="0" hangingPunct="1">
      <a:defRPr sz="750" kern="1200">
        <a:solidFill>
          <a:schemeClr val="tx1"/>
        </a:solidFill>
        <a:latin typeface="+mn-lt"/>
        <a:ea typeface="+mn-ea"/>
        <a:cs typeface="+mn-cs"/>
      </a:defRPr>
    </a:lvl6pPr>
    <a:lvl7pPr marL="1863188" algn="l" defTabSz="621063" rtl="0" eaLnBrk="1" latinLnBrk="0" hangingPunct="1">
      <a:defRPr sz="750" kern="1200">
        <a:solidFill>
          <a:schemeClr val="tx1"/>
        </a:solidFill>
        <a:latin typeface="+mn-lt"/>
        <a:ea typeface="+mn-ea"/>
        <a:cs typeface="+mn-cs"/>
      </a:defRPr>
    </a:lvl7pPr>
    <a:lvl8pPr marL="2173720" algn="l" defTabSz="621063" rtl="0" eaLnBrk="1" latinLnBrk="0" hangingPunct="1">
      <a:defRPr sz="750" kern="1200">
        <a:solidFill>
          <a:schemeClr val="tx1"/>
        </a:solidFill>
        <a:latin typeface="+mn-lt"/>
        <a:ea typeface="+mn-ea"/>
        <a:cs typeface="+mn-cs"/>
      </a:defRPr>
    </a:lvl8pPr>
    <a:lvl9pPr marL="2484252" algn="l" defTabSz="621063" rtl="0" eaLnBrk="1" latinLnBrk="0" hangingPunct="1">
      <a:defRPr sz="75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889DE-6ABB-4C5C-AC51-7564CD21893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443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MI Poster Multi-Column Orange &amp;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" y="19716750"/>
            <a:ext cx="36576000" cy="857250"/>
          </a:xfrm>
          <a:prstGeom prst="rect">
            <a:avLst/>
          </a:prstGeom>
          <a:solidFill>
            <a:srgbClr val="EB632D"/>
          </a:solidFill>
          <a:effectLst>
            <a:outerShdw blurRad="50800" dist="76200" dir="162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11" tIns="31056" rIns="62111" bIns="31056" rtlCol="0" anchor="ctr"/>
          <a:lstStyle/>
          <a:p>
            <a:pPr algn="ctr"/>
            <a:endParaRPr lang="en-US" sz="9672"/>
          </a:p>
        </p:txBody>
      </p:sp>
      <p:sp>
        <p:nvSpPr>
          <p:cNvPr id="6" name="Rectangle 5"/>
          <p:cNvSpPr/>
          <p:nvPr userDrawn="1"/>
        </p:nvSpPr>
        <p:spPr>
          <a:xfrm>
            <a:off x="2" y="0"/>
            <a:ext cx="36576000" cy="3429000"/>
          </a:xfrm>
          <a:prstGeom prst="rect">
            <a:avLst/>
          </a:prstGeom>
          <a:solidFill>
            <a:srgbClr val="EB632D"/>
          </a:solidFill>
          <a:effectLst>
            <a:outerShdw blurRad="50800" dist="762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11" tIns="31056" rIns="62111" bIns="31056" rtlCol="0" anchor="ctr"/>
          <a:lstStyle/>
          <a:p>
            <a:pPr algn="ctr"/>
            <a:endParaRPr lang="en-US" sz="9672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5145" y="0"/>
            <a:ext cx="26125715" cy="24003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4" name="Text Placeholder 53"/>
          <p:cNvSpPr>
            <a:spLocks noGrp="1"/>
          </p:cNvSpPr>
          <p:nvPr>
            <p:ph type="body" sz="quarter" idx="11" hasCustomPrompt="1"/>
          </p:nvPr>
        </p:nvSpPr>
        <p:spPr>
          <a:xfrm>
            <a:off x="783771" y="4095750"/>
            <a:ext cx="9833092" cy="857250"/>
          </a:xfrm>
          <a:solidFill>
            <a:srgbClr val="EB632D"/>
          </a:solidFill>
          <a:ln w="25400">
            <a:solidFill>
              <a:srgbClr val="EB632D"/>
            </a:solidFill>
          </a:ln>
        </p:spPr>
        <p:txBody>
          <a:bodyPr lIns="103533" tIns="103533" rIns="103533" bIns="103533" anchor="t" anchorCtr="1">
            <a:noAutofit/>
          </a:bodyPr>
          <a:lstStyle>
            <a:lvl1pPr marL="0" indent="0">
              <a:buNone/>
              <a:defRPr sz="4349" baseline="0"/>
            </a:lvl1pPr>
            <a:lvl2pPr marL="1632631" indent="0">
              <a:buNone/>
              <a:defRPr/>
            </a:lvl2pPr>
            <a:lvl3pPr marL="3265263" indent="0">
              <a:buNone/>
              <a:defRPr/>
            </a:lvl3pPr>
            <a:lvl4pPr marL="4897894" indent="0">
              <a:buNone/>
              <a:defRPr/>
            </a:lvl4pPr>
            <a:lvl5pPr marL="6530525" indent="0">
              <a:buNone/>
              <a:defRPr/>
            </a:lvl5pPr>
          </a:lstStyle>
          <a:p>
            <a:pPr lvl="0"/>
            <a:r>
              <a:rPr lang="en-US" dirty="0"/>
              <a:t>Introduction (Suggested Title)</a:t>
            </a:r>
          </a:p>
        </p:txBody>
      </p:sp>
      <p:sp>
        <p:nvSpPr>
          <p:cNvPr id="49" name="Text Placeholder 48"/>
          <p:cNvSpPr>
            <a:spLocks noGrp="1"/>
          </p:cNvSpPr>
          <p:nvPr>
            <p:ph type="body" sz="quarter" idx="10" hasCustomPrompt="1"/>
          </p:nvPr>
        </p:nvSpPr>
        <p:spPr>
          <a:xfrm>
            <a:off x="783771" y="4953000"/>
            <a:ext cx="9833092" cy="5715000"/>
          </a:xfrm>
          <a:noFill/>
          <a:ln w="25400" cmpd="sng">
            <a:solidFill>
              <a:srgbClr val="EB632D"/>
            </a:solidFill>
          </a:ln>
        </p:spPr>
        <p:txBody>
          <a:bodyPr lIns="103533" tIns="103533" rIns="103533" bIns="103533">
            <a:normAutofit/>
          </a:bodyPr>
          <a:lstStyle>
            <a:lvl1pPr marL="0" indent="0">
              <a:buNone/>
              <a:defRPr sz="2850" baseline="0"/>
            </a:lvl1pPr>
            <a:lvl2pPr marL="1632631" indent="0">
              <a:buNone/>
              <a:defRPr/>
            </a:lvl2pPr>
            <a:lvl3pPr marL="3265263" indent="0">
              <a:buNone/>
              <a:defRPr/>
            </a:lvl3pPr>
            <a:lvl4pPr marL="4897894" indent="0">
              <a:buNone/>
              <a:defRPr/>
            </a:lvl4pPr>
            <a:lvl5pPr marL="6530525" indent="0">
              <a:buNone/>
              <a:defRPr/>
            </a:lvl5pPr>
          </a:lstStyle>
          <a:p>
            <a:pPr lvl="0"/>
            <a:r>
              <a:rPr lang="en-US" dirty="0"/>
              <a:t>Body Here</a:t>
            </a:r>
          </a:p>
        </p:txBody>
      </p:sp>
      <p:sp>
        <p:nvSpPr>
          <p:cNvPr id="57" name="Text Placeholder 53"/>
          <p:cNvSpPr>
            <a:spLocks noGrp="1"/>
          </p:cNvSpPr>
          <p:nvPr>
            <p:ph type="body" sz="quarter" idx="12" hasCustomPrompt="1"/>
          </p:nvPr>
        </p:nvSpPr>
        <p:spPr>
          <a:xfrm>
            <a:off x="25961007" y="4095750"/>
            <a:ext cx="9833092" cy="857250"/>
          </a:xfrm>
          <a:solidFill>
            <a:srgbClr val="EB632D"/>
          </a:solidFill>
          <a:ln w="25400">
            <a:solidFill>
              <a:srgbClr val="EB632D"/>
            </a:solidFill>
          </a:ln>
        </p:spPr>
        <p:txBody>
          <a:bodyPr lIns="103533" tIns="103533" rIns="103533" bIns="103533" anchor="t" anchorCtr="1">
            <a:noAutofit/>
          </a:bodyPr>
          <a:lstStyle>
            <a:lvl1pPr marL="0" indent="0">
              <a:buNone/>
              <a:defRPr sz="4349" baseline="0"/>
            </a:lvl1pPr>
            <a:lvl2pPr marL="1632631" indent="0">
              <a:buNone/>
              <a:defRPr/>
            </a:lvl2pPr>
            <a:lvl3pPr marL="3265263" indent="0">
              <a:buNone/>
              <a:defRPr/>
            </a:lvl3pPr>
            <a:lvl4pPr marL="4897894" indent="0">
              <a:buNone/>
              <a:defRPr/>
            </a:lvl4pPr>
            <a:lvl5pPr marL="6530525" indent="0">
              <a:buNone/>
              <a:defRPr/>
            </a:lvl5pPr>
          </a:lstStyle>
          <a:p>
            <a:pPr lvl="0"/>
            <a:r>
              <a:rPr lang="en-US" dirty="0"/>
              <a:t>Discussion (Suggested Title)</a:t>
            </a:r>
          </a:p>
        </p:txBody>
      </p:sp>
      <p:sp>
        <p:nvSpPr>
          <p:cNvPr id="58" name="Text Placeholder 48"/>
          <p:cNvSpPr>
            <a:spLocks noGrp="1"/>
          </p:cNvSpPr>
          <p:nvPr>
            <p:ph type="body" sz="quarter" idx="13" hasCustomPrompt="1"/>
          </p:nvPr>
        </p:nvSpPr>
        <p:spPr>
          <a:xfrm>
            <a:off x="25961007" y="4953000"/>
            <a:ext cx="9833092" cy="5448300"/>
          </a:xfrm>
          <a:noFill/>
          <a:ln w="25400" cmpd="sng">
            <a:solidFill>
              <a:srgbClr val="EB632D"/>
            </a:solidFill>
          </a:ln>
        </p:spPr>
        <p:txBody>
          <a:bodyPr lIns="103533" tIns="103533" rIns="103533" bIns="103533">
            <a:normAutofit/>
          </a:bodyPr>
          <a:lstStyle>
            <a:lvl1pPr marL="0" indent="0">
              <a:buNone/>
              <a:defRPr sz="2850" baseline="0"/>
            </a:lvl1pPr>
            <a:lvl2pPr marL="1632631" indent="0">
              <a:buNone/>
              <a:defRPr/>
            </a:lvl2pPr>
            <a:lvl3pPr marL="3265263" indent="0">
              <a:buNone/>
              <a:defRPr/>
            </a:lvl3pPr>
            <a:lvl4pPr marL="4897894" indent="0">
              <a:buNone/>
              <a:defRPr/>
            </a:lvl4pPr>
            <a:lvl5pPr marL="6530525" indent="0">
              <a:buNone/>
              <a:defRPr/>
            </a:lvl5pPr>
          </a:lstStyle>
          <a:p>
            <a:pPr lvl="0"/>
            <a:r>
              <a:rPr lang="en-US" dirty="0"/>
              <a:t>Body Here</a:t>
            </a:r>
          </a:p>
        </p:txBody>
      </p:sp>
      <p:sp>
        <p:nvSpPr>
          <p:cNvPr id="60" name="Text Placeholder 53"/>
          <p:cNvSpPr>
            <a:spLocks noGrp="1"/>
          </p:cNvSpPr>
          <p:nvPr>
            <p:ph type="body" sz="quarter" idx="15" hasCustomPrompt="1"/>
          </p:nvPr>
        </p:nvSpPr>
        <p:spPr>
          <a:xfrm>
            <a:off x="783771" y="12096750"/>
            <a:ext cx="9833092" cy="857250"/>
          </a:xfrm>
          <a:solidFill>
            <a:srgbClr val="EB632D"/>
          </a:solidFill>
          <a:ln w="25400">
            <a:solidFill>
              <a:srgbClr val="EB632D"/>
            </a:solidFill>
          </a:ln>
        </p:spPr>
        <p:txBody>
          <a:bodyPr lIns="103533" tIns="103533" rIns="103533" bIns="103533" anchor="t" anchorCtr="1">
            <a:noAutofit/>
          </a:bodyPr>
          <a:lstStyle>
            <a:lvl1pPr marL="0" indent="0">
              <a:buNone/>
              <a:defRPr sz="4349" baseline="0"/>
            </a:lvl1pPr>
            <a:lvl2pPr marL="1632631" indent="0">
              <a:buNone/>
              <a:defRPr/>
            </a:lvl2pPr>
            <a:lvl3pPr marL="3265263" indent="0">
              <a:buNone/>
              <a:defRPr/>
            </a:lvl3pPr>
            <a:lvl4pPr marL="4897894" indent="0">
              <a:buNone/>
              <a:defRPr/>
            </a:lvl4pPr>
            <a:lvl5pPr marL="6530525" indent="0">
              <a:buNone/>
              <a:defRPr/>
            </a:lvl5pPr>
          </a:lstStyle>
          <a:p>
            <a:pPr lvl="0"/>
            <a:r>
              <a:rPr lang="en-US" dirty="0"/>
              <a:t>Methods (Suggested Title)</a:t>
            </a:r>
          </a:p>
        </p:txBody>
      </p:sp>
      <p:sp>
        <p:nvSpPr>
          <p:cNvPr id="61" name="Text Placeholder 48"/>
          <p:cNvSpPr>
            <a:spLocks noGrp="1"/>
          </p:cNvSpPr>
          <p:nvPr>
            <p:ph type="body" sz="quarter" idx="16" hasCustomPrompt="1"/>
          </p:nvPr>
        </p:nvSpPr>
        <p:spPr>
          <a:xfrm>
            <a:off x="783771" y="12954000"/>
            <a:ext cx="9833092" cy="5715000"/>
          </a:xfrm>
          <a:noFill/>
          <a:ln w="25400" cmpd="sng">
            <a:solidFill>
              <a:srgbClr val="EB632D"/>
            </a:solidFill>
          </a:ln>
        </p:spPr>
        <p:txBody>
          <a:bodyPr lIns="103533" tIns="103533" rIns="103533" bIns="103533">
            <a:normAutofit/>
          </a:bodyPr>
          <a:lstStyle>
            <a:lvl1pPr marL="0" indent="0">
              <a:buNone/>
              <a:defRPr sz="2850" baseline="0"/>
            </a:lvl1pPr>
            <a:lvl2pPr marL="1632631" indent="0">
              <a:buNone/>
              <a:defRPr/>
            </a:lvl2pPr>
            <a:lvl3pPr marL="3265263" indent="0">
              <a:buNone/>
              <a:defRPr/>
            </a:lvl3pPr>
            <a:lvl4pPr marL="4897894" indent="0">
              <a:buNone/>
              <a:defRPr/>
            </a:lvl4pPr>
            <a:lvl5pPr marL="6530525" indent="0">
              <a:buNone/>
              <a:defRPr/>
            </a:lvl5pPr>
          </a:lstStyle>
          <a:p>
            <a:pPr lvl="0"/>
            <a:r>
              <a:rPr lang="en-US" dirty="0"/>
              <a:t>Body Here</a:t>
            </a:r>
          </a:p>
        </p:txBody>
      </p:sp>
      <p:sp>
        <p:nvSpPr>
          <p:cNvPr id="62" name="Text Placeholder 53"/>
          <p:cNvSpPr>
            <a:spLocks noGrp="1"/>
          </p:cNvSpPr>
          <p:nvPr>
            <p:ph type="body" sz="quarter" idx="17" hasCustomPrompt="1"/>
          </p:nvPr>
        </p:nvSpPr>
        <p:spPr>
          <a:xfrm>
            <a:off x="25961007" y="15430500"/>
            <a:ext cx="9833092" cy="857250"/>
          </a:xfrm>
          <a:solidFill>
            <a:srgbClr val="EB632D"/>
          </a:solidFill>
          <a:ln w="25400">
            <a:solidFill>
              <a:srgbClr val="EB632D"/>
            </a:solidFill>
          </a:ln>
        </p:spPr>
        <p:txBody>
          <a:bodyPr lIns="103533" tIns="103533" rIns="103533" bIns="103533" anchor="t" anchorCtr="1">
            <a:noAutofit/>
          </a:bodyPr>
          <a:lstStyle>
            <a:lvl1pPr marL="0" indent="0">
              <a:buNone/>
              <a:defRPr sz="4349" baseline="0"/>
            </a:lvl1pPr>
            <a:lvl2pPr marL="1632631" indent="0">
              <a:buNone/>
              <a:defRPr/>
            </a:lvl2pPr>
            <a:lvl3pPr marL="3265263" indent="0">
              <a:buNone/>
              <a:defRPr/>
            </a:lvl3pPr>
            <a:lvl4pPr marL="4897894" indent="0">
              <a:buNone/>
              <a:defRPr/>
            </a:lvl4pPr>
            <a:lvl5pPr marL="6530525" indent="0">
              <a:buNone/>
              <a:defRPr/>
            </a:lvl5pPr>
          </a:lstStyle>
          <a:p>
            <a:pPr lvl="0"/>
            <a:r>
              <a:rPr lang="en-US" dirty="0"/>
              <a:t>References (Suggested Title)</a:t>
            </a:r>
          </a:p>
        </p:txBody>
      </p:sp>
      <p:sp>
        <p:nvSpPr>
          <p:cNvPr id="63" name="Text Placeholder 48"/>
          <p:cNvSpPr>
            <a:spLocks noGrp="1"/>
          </p:cNvSpPr>
          <p:nvPr>
            <p:ph type="body" sz="quarter" idx="18" hasCustomPrompt="1"/>
          </p:nvPr>
        </p:nvSpPr>
        <p:spPr>
          <a:xfrm>
            <a:off x="25961007" y="16287750"/>
            <a:ext cx="9833092" cy="2457450"/>
          </a:xfrm>
          <a:noFill/>
          <a:ln w="25400" cmpd="sng">
            <a:solidFill>
              <a:srgbClr val="EB632D"/>
            </a:solidFill>
          </a:ln>
        </p:spPr>
        <p:txBody>
          <a:bodyPr lIns="103533" tIns="103533" rIns="103533" bIns="103533">
            <a:normAutofit/>
          </a:bodyPr>
          <a:lstStyle>
            <a:lvl1pPr marL="0" indent="0">
              <a:buNone/>
              <a:defRPr sz="2850" baseline="0"/>
            </a:lvl1pPr>
            <a:lvl2pPr marL="1632631" indent="0">
              <a:buNone/>
              <a:defRPr/>
            </a:lvl2pPr>
            <a:lvl3pPr marL="3265263" indent="0">
              <a:buNone/>
              <a:defRPr/>
            </a:lvl3pPr>
            <a:lvl4pPr marL="4897894" indent="0">
              <a:buNone/>
              <a:defRPr/>
            </a:lvl4pPr>
            <a:lvl5pPr marL="6530525" indent="0">
              <a:buNone/>
              <a:defRPr/>
            </a:lvl5pPr>
          </a:lstStyle>
          <a:p>
            <a:pPr lvl="0"/>
            <a:r>
              <a:rPr lang="en-US" dirty="0"/>
              <a:t>Body Here</a:t>
            </a:r>
          </a:p>
        </p:txBody>
      </p:sp>
      <p:sp>
        <p:nvSpPr>
          <p:cNvPr id="19" name="Text Placeholder 53"/>
          <p:cNvSpPr>
            <a:spLocks noGrp="1"/>
          </p:cNvSpPr>
          <p:nvPr>
            <p:ph type="body" sz="quarter" idx="21" hasCustomPrompt="1"/>
          </p:nvPr>
        </p:nvSpPr>
        <p:spPr>
          <a:xfrm>
            <a:off x="25961007" y="11201400"/>
            <a:ext cx="9833092" cy="857250"/>
          </a:xfrm>
          <a:solidFill>
            <a:srgbClr val="EB632D"/>
          </a:solidFill>
          <a:ln w="25400">
            <a:solidFill>
              <a:srgbClr val="EB632D"/>
            </a:solidFill>
          </a:ln>
        </p:spPr>
        <p:txBody>
          <a:bodyPr lIns="103533" tIns="103533" rIns="103533" bIns="103533" anchor="t" anchorCtr="1">
            <a:noAutofit/>
          </a:bodyPr>
          <a:lstStyle>
            <a:lvl1pPr marL="0" indent="0">
              <a:buNone/>
              <a:defRPr sz="4349" baseline="0"/>
            </a:lvl1pPr>
            <a:lvl2pPr marL="1632631" indent="0">
              <a:buNone/>
              <a:defRPr/>
            </a:lvl2pPr>
            <a:lvl3pPr marL="3265263" indent="0">
              <a:buNone/>
              <a:defRPr/>
            </a:lvl3pPr>
            <a:lvl4pPr marL="4897894" indent="0">
              <a:buNone/>
              <a:defRPr/>
            </a:lvl4pPr>
            <a:lvl5pPr marL="6530525" indent="0">
              <a:buNone/>
              <a:defRPr/>
            </a:lvl5pPr>
          </a:lstStyle>
          <a:p>
            <a:pPr lvl="0"/>
            <a:r>
              <a:rPr lang="en-US" dirty="0"/>
              <a:t>Conclusions (Suggested Title)</a:t>
            </a:r>
          </a:p>
        </p:txBody>
      </p:sp>
      <p:sp>
        <p:nvSpPr>
          <p:cNvPr id="20" name="Text Placeholder 48"/>
          <p:cNvSpPr>
            <a:spLocks noGrp="1"/>
          </p:cNvSpPr>
          <p:nvPr>
            <p:ph type="body" sz="quarter" idx="22" hasCustomPrompt="1"/>
          </p:nvPr>
        </p:nvSpPr>
        <p:spPr>
          <a:xfrm>
            <a:off x="25961007" y="12058650"/>
            <a:ext cx="9833092" cy="2228850"/>
          </a:xfrm>
          <a:noFill/>
          <a:ln w="25400" cmpd="sng">
            <a:solidFill>
              <a:srgbClr val="EB632D"/>
            </a:solidFill>
          </a:ln>
        </p:spPr>
        <p:txBody>
          <a:bodyPr lIns="103533" tIns="103533" rIns="103533" bIns="103533">
            <a:normAutofit/>
          </a:bodyPr>
          <a:lstStyle>
            <a:lvl1pPr marL="0" indent="0">
              <a:buNone/>
              <a:defRPr sz="2850" baseline="0"/>
            </a:lvl1pPr>
            <a:lvl2pPr marL="1632631" indent="0">
              <a:buNone/>
              <a:defRPr/>
            </a:lvl2pPr>
            <a:lvl3pPr marL="3265263" indent="0">
              <a:buNone/>
              <a:defRPr/>
            </a:lvl3pPr>
            <a:lvl4pPr marL="4897894" indent="0">
              <a:buNone/>
              <a:defRPr/>
            </a:lvl4pPr>
            <a:lvl5pPr marL="6530525" indent="0">
              <a:buNone/>
              <a:defRPr/>
            </a:lvl5pPr>
          </a:lstStyle>
          <a:p>
            <a:pPr lvl="0"/>
            <a:r>
              <a:rPr lang="en-US" dirty="0"/>
              <a:t>Body Here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5259496" y="2491740"/>
            <a:ext cx="26125578" cy="822960"/>
          </a:xfrm>
        </p:spPr>
        <p:txBody>
          <a:bodyPr>
            <a:normAutofit/>
          </a:bodyPr>
          <a:lstStyle>
            <a:lvl1pPr marL="0" indent="0" algn="ctr">
              <a:buNone/>
              <a:defRPr sz="3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3000" dirty="0"/>
              <a:t>Authors Here</a:t>
            </a:r>
            <a:endParaRPr lang="en-US" dirty="0"/>
          </a:p>
        </p:txBody>
      </p:sp>
      <p:sp>
        <p:nvSpPr>
          <p:cNvPr id="21" name="Text Placeholder 53"/>
          <p:cNvSpPr>
            <a:spLocks noGrp="1"/>
          </p:cNvSpPr>
          <p:nvPr>
            <p:ph type="body" sz="quarter" idx="27" hasCustomPrompt="1"/>
          </p:nvPr>
        </p:nvSpPr>
        <p:spPr>
          <a:xfrm>
            <a:off x="13371453" y="4114800"/>
            <a:ext cx="9833092" cy="857250"/>
          </a:xfrm>
          <a:solidFill>
            <a:srgbClr val="EB632D"/>
          </a:solidFill>
          <a:ln w="25400">
            <a:solidFill>
              <a:srgbClr val="EB632D"/>
            </a:solidFill>
          </a:ln>
        </p:spPr>
        <p:txBody>
          <a:bodyPr lIns="103533" tIns="103533" rIns="103533" bIns="103533" anchor="t" anchorCtr="1">
            <a:noAutofit/>
          </a:bodyPr>
          <a:lstStyle>
            <a:lvl1pPr marL="0" indent="0">
              <a:buNone/>
              <a:defRPr sz="4349" baseline="0"/>
            </a:lvl1pPr>
            <a:lvl2pPr marL="1632631" indent="0">
              <a:buNone/>
              <a:defRPr/>
            </a:lvl2pPr>
            <a:lvl3pPr marL="3265263" indent="0">
              <a:buNone/>
              <a:defRPr/>
            </a:lvl3pPr>
            <a:lvl4pPr marL="4897894" indent="0">
              <a:buNone/>
              <a:defRPr/>
            </a:lvl4pPr>
            <a:lvl5pPr marL="6530525" indent="0">
              <a:buNone/>
              <a:defRPr/>
            </a:lvl5pPr>
          </a:lstStyle>
          <a:p>
            <a:pPr lvl="0"/>
            <a:r>
              <a:rPr lang="en-US" dirty="0"/>
              <a:t>Results (Suggested Title)</a:t>
            </a:r>
          </a:p>
        </p:txBody>
      </p:sp>
      <p:sp>
        <p:nvSpPr>
          <p:cNvPr id="22" name="Text Placeholder 48"/>
          <p:cNvSpPr>
            <a:spLocks noGrp="1"/>
          </p:cNvSpPr>
          <p:nvPr>
            <p:ph type="body" sz="quarter" idx="28" hasCustomPrompt="1"/>
          </p:nvPr>
        </p:nvSpPr>
        <p:spPr>
          <a:xfrm>
            <a:off x="13371453" y="4972050"/>
            <a:ext cx="9833092" cy="2228850"/>
          </a:xfrm>
          <a:noFill/>
          <a:ln w="25400" cmpd="sng">
            <a:solidFill>
              <a:srgbClr val="EB632D"/>
            </a:solidFill>
          </a:ln>
        </p:spPr>
        <p:txBody>
          <a:bodyPr lIns="103533" tIns="103533" rIns="103533" bIns="103533">
            <a:normAutofit/>
          </a:bodyPr>
          <a:lstStyle>
            <a:lvl1pPr marL="0" indent="0">
              <a:buNone/>
              <a:defRPr sz="2850" baseline="0"/>
            </a:lvl1pPr>
            <a:lvl2pPr marL="1632631" indent="0">
              <a:buNone/>
              <a:defRPr/>
            </a:lvl2pPr>
            <a:lvl3pPr marL="3265263" indent="0">
              <a:buNone/>
              <a:defRPr/>
            </a:lvl3pPr>
            <a:lvl4pPr marL="4897894" indent="0">
              <a:buNone/>
              <a:defRPr/>
            </a:lvl4pPr>
            <a:lvl5pPr marL="6530525" indent="0">
              <a:buNone/>
              <a:defRPr/>
            </a:lvl5pPr>
          </a:lstStyle>
          <a:p>
            <a:pPr lvl="0"/>
            <a:r>
              <a:rPr lang="en-US" dirty="0"/>
              <a:t>Body Here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55EF311-2B27-4A2E-83C6-26CFBD766F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3590" y="19715285"/>
            <a:ext cx="1131570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753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9154" y="14401800"/>
            <a:ext cx="21945600" cy="1700214"/>
          </a:xfrm>
        </p:spPr>
        <p:txBody>
          <a:bodyPr anchor="b"/>
          <a:lstStyle>
            <a:lvl1pPr algn="l">
              <a:defRPr sz="71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169154" y="1838325"/>
            <a:ext cx="21945600" cy="12344400"/>
          </a:xfrm>
        </p:spPr>
        <p:txBody>
          <a:bodyPr/>
          <a:lstStyle>
            <a:lvl1pPr marL="0" indent="0">
              <a:buNone/>
              <a:defRPr sz="11398"/>
            </a:lvl1pPr>
            <a:lvl2pPr marL="1632631" indent="0">
              <a:buNone/>
              <a:defRPr sz="10049"/>
            </a:lvl2pPr>
            <a:lvl3pPr marL="3265263" indent="0">
              <a:buNone/>
              <a:defRPr sz="8549"/>
            </a:lvl3pPr>
            <a:lvl4pPr marL="4897894" indent="0">
              <a:buNone/>
              <a:defRPr sz="7199"/>
            </a:lvl4pPr>
            <a:lvl5pPr marL="6530525" indent="0">
              <a:buNone/>
              <a:defRPr sz="7199"/>
            </a:lvl5pPr>
            <a:lvl6pPr marL="8163156" indent="0">
              <a:buNone/>
              <a:defRPr sz="7199"/>
            </a:lvl6pPr>
            <a:lvl7pPr marL="9795788" indent="0">
              <a:buNone/>
              <a:defRPr sz="7199"/>
            </a:lvl7pPr>
            <a:lvl8pPr marL="11428419" indent="0">
              <a:buNone/>
              <a:defRPr sz="7199"/>
            </a:lvl8pPr>
            <a:lvl9pPr marL="13061050" indent="0">
              <a:buNone/>
              <a:defRPr sz="7199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9154" y="16102014"/>
            <a:ext cx="21945600" cy="2414586"/>
          </a:xfrm>
        </p:spPr>
        <p:txBody>
          <a:bodyPr/>
          <a:lstStyle>
            <a:lvl1pPr marL="0" indent="0">
              <a:buNone/>
              <a:defRPr sz="5099"/>
            </a:lvl1pPr>
            <a:lvl2pPr marL="1632631" indent="0">
              <a:buNone/>
              <a:defRPr sz="4349"/>
            </a:lvl2pPr>
            <a:lvl3pPr marL="3265263" indent="0">
              <a:buNone/>
              <a:defRPr sz="3600"/>
            </a:lvl3pPr>
            <a:lvl4pPr marL="4897894" indent="0">
              <a:buNone/>
              <a:defRPr sz="3150"/>
            </a:lvl4pPr>
            <a:lvl5pPr marL="6530525" indent="0">
              <a:buNone/>
              <a:defRPr sz="3150"/>
            </a:lvl5pPr>
            <a:lvl6pPr marL="8163156" indent="0">
              <a:buNone/>
              <a:defRPr sz="3150"/>
            </a:lvl6pPr>
            <a:lvl7pPr marL="9795788" indent="0">
              <a:buNone/>
              <a:defRPr sz="3150"/>
            </a:lvl7pPr>
            <a:lvl8pPr marL="11428419" indent="0">
              <a:buNone/>
              <a:defRPr sz="3150"/>
            </a:lvl8pPr>
            <a:lvl9pPr marL="13061050" indent="0">
              <a:buNone/>
              <a:defRPr sz="31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B0B8-55F0-4931-858A-9699256CDE40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CD81-3E80-4A5A-ABAD-975CBFB2E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982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B0B8-55F0-4931-858A-9699256CDE40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CD81-3E80-4A5A-ABAD-975CBFB2E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82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6517600" y="823917"/>
            <a:ext cx="8229599" cy="175545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8800" y="823917"/>
            <a:ext cx="24079200" cy="175545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B0B8-55F0-4931-858A-9699256CDE40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CD81-3E80-4A5A-ABAD-975CBFB2E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063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2" y="6391278"/>
            <a:ext cx="31089600" cy="44100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2" y="11658600"/>
            <a:ext cx="25603201" cy="5257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632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265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897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530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163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795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1428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3061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B0B8-55F0-4931-858A-9699256CDE40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CD81-3E80-4A5A-ABAD-975CBFB2E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735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B0B8-55F0-4931-858A-9699256CDE40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CD81-3E80-4A5A-ABAD-975CBFB2E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282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9253" y="13220703"/>
            <a:ext cx="31089600" cy="4086225"/>
          </a:xfrm>
        </p:spPr>
        <p:txBody>
          <a:bodyPr anchor="t"/>
          <a:lstStyle>
            <a:lvl1pPr algn="l">
              <a:defRPr sz="14248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89253" y="8720140"/>
            <a:ext cx="31089600" cy="4500561"/>
          </a:xfrm>
        </p:spPr>
        <p:txBody>
          <a:bodyPr anchor="b"/>
          <a:lstStyle>
            <a:lvl1pPr marL="0" indent="0">
              <a:buNone/>
              <a:defRPr sz="7199">
                <a:solidFill>
                  <a:schemeClr val="tx1">
                    <a:tint val="75000"/>
                  </a:schemeClr>
                </a:solidFill>
              </a:defRPr>
            </a:lvl1pPr>
            <a:lvl2pPr marL="1632631" indent="0">
              <a:buNone/>
              <a:defRPr sz="6449">
                <a:solidFill>
                  <a:schemeClr val="tx1">
                    <a:tint val="75000"/>
                  </a:schemeClr>
                </a:solidFill>
              </a:defRPr>
            </a:lvl2pPr>
            <a:lvl3pPr marL="3265263" indent="0">
              <a:buNone/>
              <a:defRPr sz="5699">
                <a:solidFill>
                  <a:schemeClr val="tx1">
                    <a:tint val="75000"/>
                  </a:schemeClr>
                </a:solidFill>
              </a:defRPr>
            </a:lvl3pPr>
            <a:lvl4pPr marL="4897894" indent="0">
              <a:buNone/>
              <a:defRPr sz="5099">
                <a:solidFill>
                  <a:schemeClr val="tx1">
                    <a:tint val="75000"/>
                  </a:schemeClr>
                </a:solidFill>
              </a:defRPr>
            </a:lvl4pPr>
            <a:lvl5pPr marL="6530525" indent="0">
              <a:buNone/>
              <a:defRPr sz="5099">
                <a:solidFill>
                  <a:schemeClr val="tx1">
                    <a:tint val="75000"/>
                  </a:schemeClr>
                </a:solidFill>
              </a:defRPr>
            </a:lvl5pPr>
            <a:lvl6pPr marL="8163156" indent="0">
              <a:buNone/>
              <a:defRPr sz="5099">
                <a:solidFill>
                  <a:schemeClr val="tx1">
                    <a:tint val="75000"/>
                  </a:schemeClr>
                </a:solidFill>
              </a:defRPr>
            </a:lvl6pPr>
            <a:lvl7pPr marL="9795788" indent="0">
              <a:buNone/>
              <a:defRPr sz="5099">
                <a:solidFill>
                  <a:schemeClr val="tx1">
                    <a:tint val="75000"/>
                  </a:schemeClr>
                </a:solidFill>
              </a:defRPr>
            </a:lvl7pPr>
            <a:lvl8pPr marL="11428419" indent="0">
              <a:buNone/>
              <a:defRPr sz="5099">
                <a:solidFill>
                  <a:schemeClr val="tx1">
                    <a:tint val="75000"/>
                  </a:schemeClr>
                </a:solidFill>
              </a:defRPr>
            </a:lvl8pPr>
            <a:lvl9pPr marL="13061050" indent="0">
              <a:buNone/>
              <a:defRPr sz="50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B0B8-55F0-4931-858A-9699256CDE40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CD81-3E80-4A5A-ABAD-975CBFB2E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809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800" y="4800603"/>
            <a:ext cx="16154400" cy="13577889"/>
          </a:xfrm>
        </p:spPr>
        <p:txBody>
          <a:bodyPr/>
          <a:lstStyle>
            <a:lvl1pPr>
              <a:defRPr sz="10049"/>
            </a:lvl1pPr>
            <a:lvl2pPr>
              <a:defRPr sz="8549"/>
            </a:lvl2pPr>
            <a:lvl3pPr>
              <a:defRPr sz="7199"/>
            </a:lvl3pPr>
            <a:lvl4pPr>
              <a:defRPr sz="6449"/>
            </a:lvl4pPr>
            <a:lvl5pPr>
              <a:defRPr sz="6449"/>
            </a:lvl5pPr>
            <a:lvl6pPr>
              <a:defRPr sz="6449"/>
            </a:lvl6pPr>
            <a:lvl7pPr>
              <a:defRPr sz="6449"/>
            </a:lvl7pPr>
            <a:lvl8pPr>
              <a:defRPr sz="6449"/>
            </a:lvl8pPr>
            <a:lvl9pPr>
              <a:defRPr sz="644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592800" y="4800603"/>
            <a:ext cx="16154400" cy="13577889"/>
          </a:xfrm>
        </p:spPr>
        <p:txBody>
          <a:bodyPr/>
          <a:lstStyle>
            <a:lvl1pPr>
              <a:defRPr sz="10049"/>
            </a:lvl1pPr>
            <a:lvl2pPr>
              <a:defRPr sz="8549"/>
            </a:lvl2pPr>
            <a:lvl3pPr>
              <a:defRPr sz="7199"/>
            </a:lvl3pPr>
            <a:lvl4pPr>
              <a:defRPr sz="6449"/>
            </a:lvl4pPr>
            <a:lvl5pPr>
              <a:defRPr sz="6449"/>
            </a:lvl5pPr>
            <a:lvl6pPr>
              <a:defRPr sz="6449"/>
            </a:lvl6pPr>
            <a:lvl7pPr>
              <a:defRPr sz="6449"/>
            </a:lvl7pPr>
            <a:lvl8pPr>
              <a:defRPr sz="6449"/>
            </a:lvl8pPr>
            <a:lvl9pPr>
              <a:defRPr sz="644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B0B8-55F0-4931-858A-9699256CDE40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CD81-3E80-4A5A-ABAD-975CBFB2E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32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4605339"/>
            <a:ext cx="16160753" cy="1919286"/>
          </a:xfrm>
        </p:spPr>
        <p:txBody>
          <a:bodyPr anchor="b"/>
          <a:lstStyle>
            <a:lvl1pPr marL="0" indent="0">
              <a:buNone/>
              <a:defRPr sz="8549" b="1"/>
            </a:lvl1pPr>
            <a:lvl2pPr marL="1632631" indent="0">
              <a:buNone/>
              <a:defRPr sz="7199" b="1"/>
            </a:lvl2pPr>
            <a:lvl3pPr marL="3265263" indent="0">
              <a:buNone/>
              <a:defRPr sz="6449" b="1"/>
            </a:lvl3pPr>
            <a:lvl4pPr marL="4897894" indent="0">
              <a:buNone/>
              <a:defRPr sz="5699" b="1"/>
            </a:lvl4pPr>
            <a:lvl5pPr marL="6530525" indent="0">
              <a:buNone/>
              <a:defRPr sz="5699" b="1"/>
            </a:lvl5pPr>
            <a:lvl6pPr marL="8163156" indent="0">
              <a:buNone/>
              <a:defRPr sz="5699" b="1"/>
            </a:lvl6pPr>
            <a:lvl7pPr marL="9795788" indent="0">
              <a:buNone/>
              <a:defRPr sz="5699" b="1"/>
            </a:lvl7pPr>
            <a:lvl8pPr marL="11428419" indent="0">
              <a:buNone/>
              <a:defRPr sz="5699" b="1"/>
            </a:lvl8pPr>
            <a:lvl9pPr marL="13061050" indent="0">
              <a:buNone/>
              <a:defRPr sz="56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8800" y="6524625"/>
            <a:ext cx="16160753" cy="11853864"/>
          </a:xfrm>
        </p:spPr>
        <p:txBody>
          <a:bodyPr/>
          <a:lstStyle>
            <a:lvl1pPr>
              <a:defRPr sz="8549"/>
            </a:lvl1pPr>
            <a:lvl2pPr>
              <a:defRPr sz="7199"/>
            </a:lvl2pPr>
            <a:lvl3pPr>
              <a:defRPr sz="6449"/>
            </a:lvl3pPr>
            <a:lvl4pPr>
              <a:defRPr sz="5699"/>
            </a:lvl4pPr>
            <a:lvl5pPr>
              <a:defRPr sz="5699"/>
            </a:lvl5pPr>
            <a:lvl6pPr>
              <a:defRPr sz="5699"/>
            </a:lvl6pPr>
            <a:lvl7pPr>
              <a:defRPr sz="5699"/>
            </a:lvl7pPr>
            <a:lvl8pPr>
              <a:defRPr sz="5699"/>
            </a:lvl8pPr>
            <a:lvl9pPr>
              <a:defRPr sz="5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580103" y="4605339"/>
            <a:ext cx="16167100" cy="1919286"/>
          </a:xfrm>
        </p:spPr>
        <p:txBody>
          <a:bodyPr anchor="b"/>
          <a:lstStyle>
            <a:lvl1pPr marL="0" indent="0">
              <a:buNone/>
              <a:defRPr sz="8549" b="1"/>
            </a:lvl1pPr>
            <a:lvl2pPr marL="1632631" indent="0">
              <a:buNone/>
              <a:defRPr sz="7199" b="1"/>
            </a:lvl2pPr>
            <a:lvl3pPr marL="3265263" indent="0">
              <a:buNone/>
              <a:defRPr sz="6449" b="1"/>
            </a:lvl3pPr>
            <a:lvl4pPr marL="4897894" indent="0">
              <a:buNone/>
              <a:defRPr sz="5699" b="1"/>
            </a:lvl4pPr>
            <a:lvl5pPr marL="6530525" indent="0">
              <a:buNone/>
              <a:defRPr sz="5699" b="1"/>
            </a:lvl5pPr>
            <a:lvl6pPr marL="8163156" indent="0">
              <a:buNone/>
              <a:defRPr sz="5699" b="1"/>
            </a:lvl6pPr>
            <a:lvl7pPr marL="9795788" indent="0">
              <a:buNone/>
              <a:defRPr sz="5699" b="1"/>
            </a:lvl7pPr>
            <a:lvl8pPr marL="11428419" indent="0">
              <a:buNone/>
              <a:defRPr sz="5699" b="1"/>
            </a:lvl8pPr>
            <a:lvl9pPr marL="13061050" indent="0">
              <a:buNone/>
              <a:defRPr sz="56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580103" y="6524625"/>
            <a:ext cx="16167100" cy="11853864"/>
          </a:xfrm>
        </p:spPr>
        <p:txBody>
          <a:bodyPr/>
          <a:lstStyle>
            <a:lvl1pPr>
              <a:defRPr sz="8549"/>
            </a:lvl1pPr>
            <a:lvl2pPr>
              <a:defRPr sz="7199"/>
            </a:lvl2pPr>
            <a:lvl3pPr>
              <a:defRPr sz="6449"/>
            </a:lvl3pPr>
            <a:lvl4pPr>
              <a:defRPr sz="5699"/>
            </a:lvl4pPr>
            <a:lvl5pPr>
              <a:defRPr sz="5699"/>
            </a:lvl5pPr>
            <a:lvl6pPr>
              <a:defRPr sz="5699"/>
            </a:lvl6pPr>
            <a:lvl7pPr>
              <a:defRPr sz="5699"/>
            </a:lvl7pPr>
            <a:lvl8pPr>
              <a:defRPr sz="5699"/>
            </a:lvl8pPr>
            <a:lvl9pPr>
              <a:defRPr sz="5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B0B8-55F0-4931-858A-9699256CDE40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CD81-3E80-4A5A-ABAD-975CBFB2E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065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B0B8-55F0-4931-858A-9699256CDE40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CD81-3E80-4A5A-ABAD-975CBFB2E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77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B0B8-55F0-4931-858A-9699256CDE40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CD81-3E80-4A5A-ABAD-975CBFB2E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739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4" y="819150"/>
            <a:ext cx="12033253" cy="3486150"/>
          </a:xfrm>
        </p:spPr>
        <p:txBody>
          <a:bodyPr anchor="b"/>
          <a:lstStyle>
            <a:lvl1pPr algn="l">
              <a:defRPr sz="71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0200" y="819153"/>
            <a:ext cx="20447000" cy="17559339"/>
          </a:xfrm>
        </p:spPr>
        <p:txBody>
          <a:bodyPr/>
          <a:lstStyle>
            <a:lvl1pPr>
              <a:defRPr sz="11398"/>
            </a:lvl1pPr>
            <a:lvl2pPr>
              <a:defRPr sz="10049"/>
            </a:lvl2pPr>
            <a:lvl3pPr>
              <a:defRPr sz="8549"/>
            </a:lvl3pPr>
            <a:lvl4pPr>
              <a:defRPr sz="7199"/>
            </a:lvl4pPr>
            <a:lvl5pPr>
              <a:defRPr sz="7199"/>
            </a:lvl5pPr>
            <a:lvl6pPr>
              <a:defRPr sz="7199"/>
            </a:lvl6pPr>
            <a:lvl7pPr>
              <a:defRPr sz="7199"/>
            </a:lvl7pPr>
            <a:lvl8pPr>
              <a:defRPr sz="7199"/>
            </a:lvl8pPr>
            <a:lvl9pPr>
              <a:defRPr sz="71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4" y="4305303"/>
            <a:ext cx="12033253" cy="14073189"/>
          </a:xfrm>
        </p:spPr>
        <p:txBody>
          <a:bodyPr/>
          <a:lstStyle>
            <a:lvl1pPr marL="0" indent="0">
              <a:buNone/>
              <a:defRPr sz="5099"/>
            </a:lvl1pPr>
            <a:lvl2pPr marL="1632631" indent="0">
              <a:buNone/>
              <a:defRPr sz="4349"/>
            </a:lvl2pPr>
            <a:lvl3pPr marL="3265263" indent="0">
              <a:buNone/>
              <a:defRPr sz="3600"/>
            </a:lvl3pPr>
            <a:lvl4pPr marL="4897894" indent="0">
              <a:buNone/>
              <a:defRPr sz="3150"/>
            </a:lvl4pPr>
            <a:lvl5pPr marL="6530525" indent="0">
              <a:buNone/>
              <a:defRPr sz="3150"/>
            </a:lvl5pPr>
            <a:lvl6pPr marL="8163156" indent="0">
              <a:buNone/>
              <a:defRPr sz="3150"/>
            </a:lvl6pPr>
            <a:lvl7pPr marL="9795788" indent="0">
              <a:buNone/>
              <a:defRPr sz="3150"/>
            </a:lvl7pPr>
            <a:lvl8pPr marL="11428419" indent="0">
              <a:buNone/>
              <a:defRPr sz="3150"/>
            </a:lvl8pPr>
            <a:lvl9pPr marL="13061050" indent="0">
              <a:buNone/>
              <a:defRPr sz="31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B0B8-55F0-4931-858A-9699256CDE40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CD81-3E80-4A5A-ABAD-975CBFB2E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490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0" y="823914"/>
            <a:ext cx="32918401" cy="3429000"/>
          </a:xfrm>
          <a:prstGeom prst="rect">
            <a:avLst/>
          </a:prstGeom>
        </p:spPr>
        <p:txBody>
          <a:bodyPr vert="horz" lIns="217713" tIns="108857" rIns="217713" bIns="108857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4800603"/>
            <a:ext cx="32918401" cy="13577889"/>
          </a:xfrm>
          <a:prstGeom prst="rect">
            <a:avLst/>
          </a:prstGeom>
        </p:spPr>
        <p:txBody>
          <a:bodyPr vert="horz" lIns="217713" tIns="108857" rIns="217713" bIns="10885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" y="19431003"/>
            <a:ext cx="8534400" cy="1095375"/>
          </a:xfrm>
          <a:prstGeom prst="rect">
            <a:avLst/>
          </a:prstGeom>
        </p:spPr>
        <p:txBody>
          <a:bodyPr vert="horz" lIns="217713" tIns="108857" rIns="217713" bIns="108857" rtlCol="0" anchor="ctr"/>
          <a:lstStyle>
            <a:lvl1pPr algn="l">
              <a:defRPr sz="434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9B0B8-55F0-4931-858A-9699256CDE40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496803" y="19069053"/>
            <a:ext cx="11582399" cy="1095375"/>
          </a:xfrm>
          <a:prstGeom prst="rect">
            <a:avLst/>
          </a:prstGeom>
        </p:spPr>
        <p:txBody>
          <a:bodyPr vert="horz" lIns="217713" tIns="108857" rIns="217713" bIns="108857" rtlCol="0" anchor="ctr"/>
          <a:lstStyle>
            <a:lvl1pPr algn="ctr">
              <a:defRPr sz="434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212800" y="19069053"/>
            <a:ext cx="8534400" cy="1095375"/>
          </a:xfrm>
          <a:prstGeom prst="rect">
            <a:avLst/>
          </a:prstGeom>
        </p:spPr>
        <p:txBody>
          <a:bodyPr vert="horz" lIns="217713" tIns="108857" rIns="217713" bIns="108857" rtlCol="0" anchor="ctr"/>
          <a:lstStyle>
            <a:lvl1pPr algn="r">
              <a:defRPr sz="434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6CD81-3E80-4A5A-ABAD-975CBFB2E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112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4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txStyles>
    <p:titleStyle>
      <a:lvl1pPr algn="ctr" defTabSz="3265263" rtl="0" eaLnBrk="1" latinLnBrk="0" hangingPunct="1">
        <a:spcBef>
          <a:spcPct val="0"/>
        </a:spcBef>
        <a:buNone/>
        <a:defRPr sz="15748" kern="1200" baseline="0">
          <a:solidFill>
            <a:srgbClr val="FFFF00"/>
          </a:solidFill>
          <a:latin typeface="+mj-lt"/>
          <a:ea typeface="+mj-ea"/>
          <a:cs typeface="+mj-cs"/>
        </a:defRPr>
      </a:lvl1pPr>
    </p:titleStyle>
    <p:bodyStyle>
      <a:lvl1pPr marL="1224474" indent="-1224474" algn="l" defTabSz="3265263" rtl="0" eaLnBrk="1" latinLnBrk="0" hangingPunct="1">
        <a:spcBef>
          <a:spcPct val="20000"/>
        </a:spcBef>
        <a:buFont typeface="Arial" pitchFamily="34" charset="0"/>
        <a:buChar char="•"/>
        <a:defRPr sz="11398" kern="1200">
          <a:solidFill>
            <a:schemeClr val="tx1"/>
          </a:solidFill>
          <a:latin typeface="+mn-lt"/>
          <a:ea typeface="+mn-ea"/>
          <a:cs typeface="+mn-cs"/>
        </a:defRPr>
      </a:lvl1pPr>
      <a:lvl2pPr marL="2653026" indent="-1020395" algn="l" defTabSz="3265263" rtl="0" eaLnBrk="1" latinLnBrk="0" hangingPunct="1">
        <a:spcBef>
          <a:spcPct val="20000"/>
        </a:spcBef>
        <a:buFont typeface="Arial" pitchFamily="34" charset="0"/>
        <a:buChar char="–"/>
        <a:defRPr sz="10049" kern="1200">
          <a:solidFill>
            <a:schemeClr val="tx1"/>
          </a:solidFill>
          <a:latin typeface="+mn-lt"/>
          <a:ea typeface="+mn-ea"/>
          <a:cs typeface="+mn-cs"/>
        </a:defRPr>
      </a:lvl2pPr>
      <a:lvl3pPr marL="4081578" indent="-816316" algn="l" defTabSz="3265263" rtl="0" eaLnBrk="1" latinLnBrk="0" hangingPunct="1">
        <a:spcBef>
          <a:spcPct val="20000"/>
        </a:spcBef>
        <a:buFont typeface="Arial" pitchFamily="34" charset="0"/>
        <a:buChar char="•"/>
        <a:defRPr sz="8549" kern="1200">
          <a:solidFill>
            <a:schemeClr val="tx1"/>
          </a:solidFill>
          <a:latin typeface="+mn-lt"/>
          <a:ea typeface="+mn-ea"/>
          <a:cs typeface="+mn-cs"/>
        </a:defRPr>
      </a:lvl3pPr>
      <a:lvl4pPr marL="5714210" indent="-816316" algn="l" defTabSz="3265263" rtl="0" eaLnBrk="1" latinLnBrk="0" hangingPunct="1">
        <a:spcBef>
          <a:spcPct val="20000"/>
        </a:spcBef>
        <a:buFont typeface="Arial" pitchFamily="34" charset="0"/>
        <a:buChar char="–"/>
        <a:defRPr sz="7199" kern="1200">
          <a:solidFill>
            <a:schemeClr val="tx1"/>
          </a:solidFill>
          <a:latin typeface="+mn-lt"/>
          <a:ea typeface="+mn-ea"/>
          <a:cs typeface="+mn-cs"/>
        </a:defRPr>
      </a:lvl4pPr>
      <a:lvl5pPr marL="7346841" indent="-816316" algn="l" defTabSz="3265263" rtl="0" eaLnBrk="1" latinLnBrk="0" hangingPunct="1">
        <a:spcBef>
          <a:spcPct val="20000"/>
        </a:spcBef>
        <a:buFont typeface="Arial" pitchFamily="34" charset="0"/>
        <a:buChar char="»"/>
        <a:defRPr sz="7199" kern="1200">
          <a:solidFill>
            <a:schemeClr val="tx1"/>
          </a:solidFill>
          <a:latin typeface="+mn-lt"/>
          <a:ea typeface="+mn-ea"/>
          <a:cs typeface="+mn-cs"/>
        </a:defRPr>
      </a:lvl5pPr>
      <a:lvl6pPr marL="8979472" indent="-816316" algn="l" defTabSz="3265263" rtl="0" eaLnBrk="1" latinLnBrk="0" hangingPunct="1">
        <a:spcBef>
          <a:spcPct val="20000"/>
        </a:spcBef>
        <a:buFont typeface="Arial" pitchFamily="34" charset="0"/>
        <a:buChar char="•"/>
        <a:defRPr sz="7199" kern="1200">
          <a:solidFill>
            <a:schemeClr val="tx1"/>
          </a:solidFill>
          <a:latin typeface="+mn-lt"/>
          <a:ea typeface="+mn-ea"/>
          <a:cs typeface="+mn-cs"/>
        </a:defRPr>
      </a:lvl6pPr>
      <a:lvl7pPr marL="10612103" indent="-816316" algn="l" defTabSz="3265263" rtl="0" eaLnBrk="1" latinLnBrk="0" hangingPunct="1">
        <a:spcBef>
          <a:spcPct val="20000"/>
        </a:spcBef>
        <a:buFont typeface="Arial" pitchFamily="34" charset="0"/>
        <a:buChar char="•"/>
        <a:defRPr sz="7199" kern="1200">
          <a:solidFill>
            <a:schemeClr val="tx1"/>
          </a:solidFill>
          <a:latin typeface="+mn-lt"/>
          <a:ea typeface="+mn-ea"/>
          <a:cs typeface="+mn-cs"/>
        </a:defRPr>
      </a:lvl7pPr>
      <a:lvl8pPr marL="12244735" indent="-816316" algn="l" defTabSz="3265263" rtl="0" eaLnBrk="1" latinLnBrk="0" hangingPunct="1">
        <a:spcBef>
          <a:spcPct val="20000"/>
        </a:spcBef>
        <a:buFont typeface="Arial" pitchFamily="34" charset="0"/>
        <a:buChar char="•"/>
        <a:defRPr sz="7199" kern="1200">
          <a:solidFill>
            <a:schemeClr val="tx1"/>
          </a:solidFill>
          <a:latin typeface="+mn-lt"/>
          <a:ea typeface="+mn-ea"/>
          <a:cs typeface="+mn-cs"/>
        </a:defRPr>
      </a:lvl8pPr>
      <a:lvl9pPr marL="13877366" indent="-816316" algn="l" defTabSz="3265263" rtl="0" eaLnBrk="1" latinLnBrk="0" hangingPunct="1">
        <a:spcBef>
          <a:spcPct val="20000"/>
        </a:spcBef>
        <a:buFont typeface="Arial" pitchFamily="34" charset="0"/>
        <a:buChar char="•"/>
        <a:defRPr sz="71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65263" rtl="0" eaLnBrk="1" latinLnBrk="0" hangingPunct="1">
        <a:defRPr sz="6449" kern="1200">
          <a:solidFill>
            <a:schemeClr val="tx1"/>
          </a:solidFill>
          <a:latin typeface="+mn-lt"/>
          <a:ea typeface="+mn-ea"/>
          <a:cs typeface="+mn-cs"/>
        </a:defRPr>
      </a:lvl1pPr>
      <a:lvl2pPr marL="1632631" algn="l" defTabSz="3265263" rtl="0" eaLnBrk="1" latinLnBrk="0" hangingPunct="1">
        <a:defRPr sz="6449" kern="1200">
          <a:solidFill>
            <a:schemeClr val="tx1"/>
          </a:solidFill>
          <a:latin typeface="+mn-lt"/>
          <a:ea typeface="+mn-ea"/>
          <a:cs typeface="+mn-cs"/>
        </a:defRPr>
      </a:lvl2pPr>
      <a:lvl3pPr marL="3265263" algn="l" defTabSz="3265263" rtl="0" eaLnBrk="1" latinLnBrk="0" hangingPunct="1">
        <a:defRPr sz="6449" kern="1200">
          <a:solidFill>
            <a:schemeClr val="tx1"/>
          </a:solidFill>
          <a:latin typeface="+mn-lt"/>
          <a:ea typeface="+mn-ea"/>
          <a:cs typeface="+mn-cs"/>
        </a:defRPr>
      </a:lvl3pPr>
      <a:lvl4pPr marL="4897894" algn="l" defTabSz="3265263" rtl="0" eaLnBrk="1" latinLnBrk="0" hangingPunct="1">
        <a:defRPr sz="6449" kern="1200">
          <a:solidFill>
            <a:schemeClr val="tx1"/>
          </a:solidFill>
          <a:latin typeface="+mn-lt"/>
          <a:ea typeface="+mn-ea"/>
          <a:cs typeface="+mn-cs"/>
        </a:defRPr>
      </a:lvl4pPr>
      <a:lvl5pPr marL="6530525" algn="l" defTabSz="3265263" rtl="0" eaLnBrk="1" latinLnBrk="0" hangingPunct="1">
        <a:defRPr sz="6449" kern="1200">
          <a:solidFill>
            <a:schemeClr val="tx1"/>
          </a:solidFill>
          <a:latin typeface="+mn-lt"/>
          <a:ea typeface="+mn-ea"/>
          <a:cs typeface="+mn-cs"/>
        </a:defRPr>
      </a:lvl5pPr>
      <a:lvl6pPr marL="8163156" algn="l" defTabSz="3265263" rtl="0" eaLnBrk="1" latinLnBrk="0" hangingPunct="1">
        <a:defRPr sz="6449" kern="1200">
          <a:solidFill>
            <a:schemeClr val="tx1"/>
          </a:solidFill>
          <a:latin typeface="+mn-lt"/>
          <a:ea typeface="+mn-ea"/>
          <a:cs typeface="+mn-cs"/>
        </a:defRPr>
      </a:lvl6pPr>
      <a:lvl7pPr marL="9795788" algn="l" defTabSz="3265263" rtl="0" eaLnBrk="1" latinLnBrk="0" hangingPunct="1">
        <a:defRPr sz="6449" kern="1200">
          <a:solidFill>
            <a:schemeClr val="tx1"/>
          </a:solidFill>
          <a:latin typeface="+mn-lt"/>
          <a:ea typeface="+mn-ea"/>
          <a:cs typeface="+mn-cs"/>
        </a:defRPr>
      </a:lvl7pPr>
      <a:lvl8pPr marL="11428419" algn="l" defTabSz="3265263" rtl="0" eaLnBrk="1" latinLnBrk="0" hangingPunct="1">
        <a:defRPr sz="6449" kern="1200">
          <a:solidFill>
            <a:schemeClr val="tx1"/>
          </a:solidFill>
          <a:latin typeface="+mn-lt"/>
          <a:ea typeface="+mn-ea"/>
          <a:cs typeface="+mn-cs"/>
        </a:defRPr>
      </a:lvl8pPr>
      <a:lvl9pPr marL="13061050" algn="l" defTabSz="3265263" rtl="0" eaLnBrk="1" latinLnBrk="0" hangingPunct="1">
        <a:defRPr sz="64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225AA2BD-596B-D079-97E0-B1F4B83A33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5087" y="8695126"/>
            <a:ext cx="10058400" cy="6827837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E785F7E4-0207-0E24-AD4D-9B042B867C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00" y="8685982"/>
            <a:ext cx="10058400" cy="6827837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931DCC9C-159F-84E3-6A68-011C41F3F6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6800" y="8670742"/>
            <a:ext cx="10058400" cy="6827837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5187D61B-432A-BDE4-CD1F-447E4F09F7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1422" y="250627"/>
            <a:ext cx="7847331" cy="77724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E5AEE9AF-BA43-46B1-8521-893BF6B402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4669" y="250627"/>
            <a:ext cx="7847331" cy="77724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56F11AAB-7782-9B1A-29AB-A7162BF4ABE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7800" y="250627"/>
            <a:ext cx="7847331" cy="77724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570DD202-440F-77FD-1A40-553C661856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3896" y="18842668"/>
            <a:ext cx="10058400" cy="1851025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CE136333-93B6-E682-62E2-FDC78C087AE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7800" y="16768251"/>
            <a:ext cx="10058400" cy="1851025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4E6569D3-4A9A-AFA2-4887-6BB9A229E8E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16" y="18619276"/>
            <a:ext cx="10058400" cy="185102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452DB4C0-C92A-3F00-AFA3-D72E5816F39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44" y="16333276"/>
            <a:ext cx="10058400" cy="1851025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02AD23CC-4635-D14E-2EE1-B6D4984A746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16" y="13944600"/>
            <a:ext cx="10058400" cy="1851025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EE834067-686A-CBE7-7430-07B5FA14EE0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92" y="26867033"/>
            <a:ext cx="29813096" cy="2258568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F6D0FFA1-9AC3-9912-D8BA-034ACEC08EA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92" y="29236373"/>
            <a:ext cx="29813096" cy="2258568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AAA99F4F-0C4D-ADAF-0510-9C536FEAEC0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64" y="24359145"/>
            <a:ext cx="29813096" cy="2258568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12061FE9-642C-854D-BF1A-BD52E94BD5B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92" y="22021079"/>
            <a:ext cx="29813096" cy="2258568"/>
          </a:xfrm>
          <a:prstGeom prst="rect">
            <a:avLst/>
          </a:prstGeom>
        </p:spPr>
      </p:pic>
      <p:pic>
        <p:nvPicPr>
          <p:cNvPr id="57" name="Picture 56" descr="A picture containing black, darkness&#10;&#10;Description automatically generated">
            <a:extLst>
              <a:ext uri="{FF2B5EF4-FFF2-40B4-BE49-F238E27FC236}">
                <a16:creationId xmlns:a16="http://schemas.microsoft.com/office/drawing/2014/main" id="{2010771D-2662-6180-E77D-F1DF5A21C39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7793" y="17985422"/>
            <a:ext cx="14906550" cy="2258568"/>
          </a:xfrm>
          <a:prstGeom prst="rect">
            <a:avLst/>
          </a:prstGeom>
        </p:spPr>
      </p:pic>
      <p:pic>
        <p:nvPicPr>
          <p:cNvPr id="58" name="Picture 57" descr="A blue text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B48B4340-7A62-3DDA-ADA5-76585A01808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7793" y="25447914"/>
            <a:ext cx="14906550" cy="2258568"/>
          </a:xfrm>
          <a:prstGeom prst="rect">
            <a:avLst/>
          </a:prstGeom>
        </p:spPr>
      </p:pic>
      <p:pic>
        <p:nvPicPr>
          <p:cNvPr id="59" name="Picture 58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4AACEB83-ED8E-222F-0CDE-6AB49838EEA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7793" y="22937794"/>
            <a:ext cx="14906550" cy="2258568"/>
          </a:xfrm>
          <a:prstGeom prst="rect">
            <a:avLst/>
          </a:prstGeom>
        </p:spPr>
      </p:pic>
      <p:pic>
        <p:nvPicPr>
          <p:cNvPr id="60" name="Picture 59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B71A83C9-0671-F47A-F129-D24388FEA437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7793" y="20452148"/>
            <a:ext cx="14906550" cy="2258568"/>
          </a:xfrm>
          <a:prstGeom prst="rect">
            <a:avLst/>
          </a:prstGeom>
        </p:spPr>
      </p:pic>
      <p:pic>
        <p:nvPicPr>
          <p:cNvPr id="61" name="Picture 60" descr="A picture containing text, font, screenshot, graphics&#10;&#10;Description automatically generated">
            <a:extLst>
              <a:ext uri="{FF2B5EF4-FFF2-40B4-BE49-F238E27FC236}">
                <a16:creationId xmlns:a16="http://schemas.microsoft.com/office/drawing/2014/main" id="{887C3E2F-4B2E-6BE4-7232-B33801F47DA4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92" y="6814206"/>
            <a:ext cx="11898630" cy="3172968"/>
          </a:xfrm>
          <a:prstGeom prst="rect">
            <a:avLst/>
          </a:prstGeom>
        </p:spPr>
      </p:pic>
      <p:pic>
        <p:nvPicPr>
          <p:cNvPr id="62" name="Picture 61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C30F876B-8401-D981-A44A-06E4F72B0343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92" y="3557011"/>
            <a:ext cx="11898630" cy="3172968"/>
          </a:xfrm>
          <a:prstGeom prst="rect">
            <a:avLst/>
          </a:prstGeom>
        </p:spPr>
      </p:pic>
      <p:pic>
        <p:nvPicPr>
          <p:cNvPr id="63" name="Picture 62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B2F79534-CE1F-BD72-E2F0-EF09602318E2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92" y="305752"/>
            <a:ext cx="11898630" cy="3172968"/>
          </a:xfrm>
          <a:prstGeom prst="rect">
            <a:avLst/>
          </a:prstGeom>
        </p:spPr>
      </p:pic>
      <p:pic>
        <p:nvPicPr>
          <p:cNvPr id="64" name="Picture 63" descr="A picture containing black, darkness&#10;&#10;Description automatically generated">
            <a:extLst>
              <a:ext uri="{FF2B5EF4-FFF2-40B4-BE49-F238E27FC236}">
                <a16:creationId xmlns:a16="http://schemas.microsoft.com/office/drawing/2014/main" id="{67441340-B27B-0DC6-3ED6-FD835E71D2F4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92" y="10091928"/>
            <a:ext cx="11898630" cy="317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214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232" y="218627"/>
            <a:ext cx="3126841" cy="309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251018"/>
      </p:ext>
    </p:extLst>
  </p:cSld>
  <p:clrMapOvr>
    <a:masterClrMapping/>
  </p:clrMapOvr>
</p:sld>
</file>

<file path=ppt/theme/theme1.xml><?xml version="1.0" encoding="utf-8"?>
<a:theme xmlns:a="http://schemas.openxmlformats.org/drawingml/2006/main" name="OSMI-Poster">
  <a:themeElements>
    <a:clrScheme name="OSMI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C6D9F0"/>
      </a:accent1>
      <a:accent2>
        <a:srgbClr val="C3D69B"/>
      </a:accent2>
      <a:accent3>
        <a:srgbClr val="BFBFBF"/>
      </a:accent3>
      <a:accent4>
        <a:srgbClr val="FFFF00"/>
      </a:accent4>
      <a:accent5>
        <a:srgbClr val="548DD4"/>
      </a:accent5>
      <a:accent6>
        <a:srgbClr val="76923C"/>
      </a:accent6>
      <a:hlink>
        <a:srgbClr val="F79646"/>
      </a:hlink>
      <a:folHlink>
        <a:srgbClr val="F7964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AFE7DCC809AE4A892A9D79838635C6" ma:contentTypeVersion="16" ma:contentTypeDescription="Create a new document." ma:contentTypeScope="" ma:versionID="8017378628c4e4b51ea38de49257ff5c">
  <xsd:schema xmlns:xsd="http://www.w3.org/2001/XMLSchema" xmlns:xs="http://www.w3.org/2001/XMLSchema" xmlns:p="http://schemas.microsoft.com/office/2006/metadata/properties" xmlns:ns2="09cc035f-cdcd-4de2-9f82-e29f60525d3e" xmlns:ns3="960da6d4-88c3-4bb2-be7c-e1008ba9714c" targetNamespace="http://schemas.microsoft.com/office/2006/metadata/properties" ma:root="true" ma:fieldsID="36bb03aa5dc2a7b418186710a85770d4" ns2:_="" ns3:_="">
    <xsd:import namespace="09cc035f-cdcd-4de2-9f82-e29f60525d3e"/>
    <xsd:import namespace="960da6d4-88c3-4bb2-be7c-e1008ba971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cc035f-cdcd-4de2-9f82-e29f60525d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a0c477a-f09e-4137-8c49-77869fdcca9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0da6d4-88c3-4bb2-be7c-e1008ba9714c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854a559e-abe1-4dbe-a37f-1d2f9519a595}" ma:internalName="TaxCatchAll" ma:showField="CatchAllData" ma:web="960da6d4-88c3-4bb2-be7c-e1008ba9714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D542F90-EFEA-409A-A820-11D92CFA3B4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9C066B3-E30A-493C-9258-DAF3C25829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9cc035f-cdcd-4de2-9f82-e29f60525d3e"/>
    <ds:schemaRef ds:uri="960da6d4-88c3-4bb2-be7c-e1008ba971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OSMI-Poster</Template>
  <TotalTime>386</TotalTime>
  <Words>1</Words>
  <Application>Microsoft Office PowerPoint</Application>
  <PresentationFormat>Custom</PresentationFormat>
  <Paragraphs>1</Paragraphs>
  <Slides>2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OSMI-Poster</vt:lpstr>
      <vt:lpstr>PowerPoint Presentation</vt:lpstr>
      <vt:lpstr>PowerPoint Presentation</vt:lpstr>
    </vt:vector>
  </TitlesOfParts>
  <Company>UF Department of Orthopaedics and Rehabilitation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R. Allen</dc:creator>
  <cp:lastModifiedBy>Allen,Bryan R</cp:lastModifiedBy>
  <cp:revision>39</cp:revision>
  <dcterms:created xsi:type="dcterms:W3CDTF">2012-08-16T16:03:05Z</dcterms:created>
  <dcterms:modified xsi:type="dcterms:W3CDTF">2023-05-31T20:29:45Z</dcterms:modified>
</cp:coreProperties>
</file>