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notesMasterIdLst>
    <p:notesMasterId r:id="rId6"/>
  </p:notesMasterIdLst>
  <p:sldIdLst>
    <p:sldId id="258" r:id="rId4"/>
    <p:sldId id="259" r:id="rId5"/>
  </p:sldIdLst>
  <p:sldSz cx="43891200" cy="43891200"/>
  <p:notesSz cx="37898388" cy="37898388"/>
  <p:defaultTextStyle>
    <a:defPPr>
      <a:defRPr lang="en-US"/>
    </a:defPPr>
    <a:lvl1pPr marL="0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1pPr>
    <a:lvl2pPr marL="2403546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2pPr>
    <a:lvl3pPr marL="4807092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3pPr>
    <a:lvl4pPr marL="7210638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4pPr>
    <a:lvl5pPr marL="9614184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5pPr>
    <a:lvl6pPr marL="12017731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6pPr>
    <a:lvl7pPr marL="14421277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7pPr>
    <a:lvl8pPr marL="16824823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8pPr>
    <a:lvl9pPr marL="19228369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857CA-1F2D-4BCB-A0C1-ECF3D630B145}" v="1" dt="2023-05-31T20:22:01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73" autoAdjust="0"/>
  </p:normalViewPr>
  <p:slideViewPr>
    <p:cSldViewPr>
      <p:cViewPr varScale="1">
        <p:scale>
          <a:sx n="24" d="100"/>
          <a:sy n="24" d="100"/>
        </p:scale>
        <p:origin x="2280" y="54"/>
      </p:cViewPr>
      <p:guideLst>
        <p:guide orient="horz" pos="13824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en,Bryan R" userId="867ba8fc-bd1d-4fbb-8ccb-9f103312b7a1" providerId="ADAL" clId="{D5E857CA-1F2D-4BCB-A0C1-ECF3D630B145}"/>
    <pc:docChg chg="custSel modSld">
      <pc:chgData name="Allen,Bryan R" userId="867ba8fc-bd1d-4fbb-8ccb-9f103312b7a1" providerId="ADAL" clId="{D5E857CA-1F2D-4BCB-A0C1-ECF3D630B145}" dt="2023-05-31T20:22:01.408" v="1"/>
      <pc:docMkLst>
        <pc:docMk/>
      </pc:docMkLst>
      <pc:sldChg chg="addSp delSp modSp mod">
        <pc:chgData name="Allen,Bryan R" userId="867ba8fc-bd1d-4fbb-8ccb-9f103312b7a1" providerId="ADAL" clId="{D5E857CA-1F2D-4BCB-A0C1-ECF3D630B145}" dt="2023-05-31T20:22:01.408" v="1"/>
        <pc:sldMkLst>
          <pc:docMk/>
          <pc:sldMk cId="3950214838" sldId="258"/>
        </pc:sldMkLst>
        <pc:picChg chg="add mod">
          <ac:chgData name="Allen,Bryan R" userId="867ba8fc-bd1d-4fbb-8ccb-9f103312b7a1" providerId="ADAL" clId="{D5E857CA-1F2D-4BCB-A0C1-ECF3D630B145}" dt="2023-05-31T20:22:01.408" v="1"/>
          <ac:picMkLst>
            <pc:docMk/>
            <pc:sldMk cId="3950214838" sldId="258"/>
            <ac:picMk id="2" creationId="{8C9D6FF0-8F45-E853-CB1F-F132065A41CB}"/>
          </ac:picMkLst>
        </pc:picChg>
        <pc:picChg chg="add mod">
          <ac:chgData name="Allen,Bryan R" userId="867ba8fc-bd1d-4fbb-8ccb-9f103312b7a1" providerId="ADAL" clId="{D5E857CA-1F2D-4BCB-A0C1-ECF3D630B145}" dt="2023-05-31T20:22:01.408" v="1"/>
          <ac:picMkLst>
            <pc:docMk/>
            <pc:sldMk cId="3950214838" sldId="258"/>
            <ac:picMk id="3" creationId="{77DCC353-CA3A-6891-61E1-ED1A0439333C}"/>
          </ac:picMkLst>
        </pc:picChg>
        <pc:picChg chg="add mod">
          <ac:chgData name="Allen,Bryan R" userId="867ba8fc-bd1d-4fbb-8ccb-9f103312b7a1" providerId="ADAL" clId="{D5E857CA-1F2D-4BCB-A0C1-ECF3D630B145}" dt="2023-05-31T20:22:01.408" v="1"/>
          <ac:picMkLst>
            <pc:docMk/>
            <pc:sldMk cId="3950214838" sldId="258"/>
            <ac:picMk id="4" creationId="{563CBB25-80D1-43A7-AF86-CD0E9F676654}"/>
          </ac:picMkLst>
        </pc:picChg>
        <pc:picChg chg="add mod">
          <ac:chgData name="Allen,Bryan R" userId="867ba8fc-bd1d-4fbb-8ccb-9f103312b7a1" providerId="ADAL" clId="{D5E857CA-1F2D-4BCB-A0C1-ECF3D630B145}" dt="2023-05-31T20:22:01.408" v="1"/>
          <ac:picMkLst>
            <pc:docMk/>
            <pc:sldMk cId="3950214838" sldId="258"/>
            <ac:picMk id="5" creationId="{C97FE5D8-09C1-4F14-6C7A-7E55542F5697}"/>
          </ac:picMkLst>
        </pc:picChg>
        <pc:picChg chg="add mod">
          <ac:chgData name="Allen,Bryan R" userId="867ba8fc-bd1d-4fbb-8ccb-9f103312b7a1" providerId="ADAL" clId="{D5E857CA-1F2D-4BCB-A0C1-ECF3D630B145}" dt="2023-05-31T20:22:01.408" v="1"/>
          <ac:picMkLst>
            <pc:docMk/>
            <pc:sldMk cId="3950214838" sldId="258"/>
            <ac:picMk id="6" creationId="{F15A4DD1-B5BE-4B5F-95A7-6BC43EB8AFD4}"/>
          </ac:picMkLst>
        </pc:picChg>
        <pc:picChg chg="add mod">
          <ac:chgData name="Allen,Bryan R" userId="867ba8fc-bd1d-4fbb-8ccb-9f103312b7a1" providerId="ADAL" clId="{D5E857CA-1F2D-4BCB-A0C1-ECF3D630B145}" dt="2023-05-31T20:22:01.408" v="1"/>
          <ac:picMkLst>
            <pc:docMk/>
            <pc:sldMk cId="3950214838" sldId="258"/>
            <ac:picMk id="7" creationId="{56A85F8F-643B-3282-1043-2DEDD2DAF617}"/>
          </ac:picMkLst>
        </pc:picChg>
        <pc:picChg chg="add mod">
          <ac:chgData name="Allen,Bryan R" userId="867ba8fc-bd1d-4fbb-8ccb-9f103312b7a1" providerId="ADAL" clId="{D5E857CA-1F2D-4BCB-A0C1-ECF3D630B145}" dt="2023-05-31T20:22:01.408" v="1"/>
          <ac:picMkLst>
            <pc:docMk/>
            <pc:sldMk cId="3950214838" sldId="258"/>
            <ac:picMk id="8" creationId="{2AFE71BE-9E29-6BF6-BA11-F9745BDAEC30}"/>
          </ac:picMkLst>
        </pc:picChg>
        <pc:picChg chg="add mod">
          <ac:chgData name="Allen,Bryan R" userId="867ba8fc-bd1d-4fbb-8ccb-9f103312b7a1" providerId="ADAL" clId="{D5E857CA-1F2D-4BCB-A0C1-ECF3D630B145}" dt="2023-05-31T20:22:01.408" v="1"/>
          <ac:picMkLst>
            <pc:docMk/>
            <pc:sldMk cId="3950214838" sldId="258"/>
            <ac:picMk id="9" creationId="{6A4BB984-DD48-ED61-B3BE-D1CBC0D71413}"/>
          </ac:picMkLst>
        </pc:picChg>
        <pc:picChg chg="add mod">
          <ac:chgData name="Allen,Bryan R" userId="867ba8fc-bd1d-4fbb-8ccb-9f103312b7a1" providerId="ADAL" clId="{D5E857CA-1F2D-4BCB-A0C1-ECF3D630B145}" dt="2023-05-31T20:22:01.408" v="1"/>
          <ac:picMkLst>
            <pc:docMk/>
            <pc:sldMk cId="3950214838" sldId="258"/>
            <ac:picMk id="10" creationId="{875CB094-58F0-D470-6976-2AD47FF99401}"/>
          </ac:picMkLst>
        </pc:picChg>
        <pc:picChg chg="add mod">
          <ac:chgData name="Allen,Bryan R" userId="867ba8fc-bd1d-4fbb-8ccb-9f103312b7a1" providerId="ADAL" clId="{D5E857CA-1F2D-4BCB-A0C1-ECF3D630B145}" dt="2023-05-31T20:22:01.408" v="1"/>
          <ac:picMkLst>
            <pc:docMk/>
            <pc:sldMk cId="3950214838" sldId="258"/>
            <ac:picMk id="11" creationId="{62DF1D88-9A54-E2AE-2845-A5809925F6FF}"/>
          </ac:picMkLst>
        </pc:picChg>
        <pc:picChg chg="add mod">
          <ac:chgData name="Allen,Bryan R" userId="867ba8fc-bd1d-4fbb-8ccb-9f103312b7a1" providerId="ADAL" clId="{D5E857CA-1F2D-4BCB-A0C1-ECF3D630B145}" dt="2023-05-31T20:22:01.408" v="1"/>
          <ac:picMkLst>
            <pc:docMk/>
            <pc:sldMk cId="3950214838" sldId="258"/>
            <ac:picMk id="12" creationId="{7CB481EE-3F1A-EF9F-F630-83DEFB428E2B}"/>
          </ac:picMkLst>
        </pc:picChg>
        <pc:picChg chg="add mod">
          <ac:chgData name="Allen,Bryan R" userId="867ba8fc-bd1d-4fbb-8ccb-9f103312b7a1" providerId="ADAL" clId="{D5E857CA-1F2D-4BCB-A0C1-ECF3D630B145}" dt="2023-05-31T20:22:01.408" v="1"/>
          <ac:picMkLst>
            <pc:docMk/>
            <pc:sldMk cId="3950214838" sldId="258"/>
            <ac:picMk id="13" creationId="{2346A685-9A0F-9878-6564-AAD982A43C17}"/>
          </ac:picMkLst>
        </pc:picChg>
        <pc:picChg chg="add mod">
          <ac:chgData name="Allen,Bryan R" userId="867ba8fc-bd1d-4fbb-8ccb-9f103312b7a1" providerId="ADAL" clId="{D5E857CA-1F2D-4BCB-A0C1-ECF3D630B145}" dt="2023-05-31T20:22:01.408" v="1"/>
          <ac:picMkLst>
            <pc:docMk/>
            <pc:sldMk cId="3950214838" sldId="258"/>
            <ac:picMk id="14" creationId="{1E8DE1C2-1FB2-2E77-36B7-36D2183D6C74}"/>
          </ac:picMkLst>
        </pc:picChg>
        <pc:picChg chg="add mod">
          <ac:chgData name="Allen,Bryan R" userId="867ba8fc-bd1d-4fbb-8ccb-9f103312b7a1" providerId="ADAL" clId="{D5E857CA-1F2D-4BCB-A0C1-ECF3D630B145}" dt="2023-05-31T20:22:01.408" v="1"/>
          <ac:picMkLst>
            <pc:docMk/>
            <pc:sldMk cId="3950214838" sldId="258"/>
            <ac:picMk id="15" creationId="{9B406E7F-F1EB-9747-FE67-607E04E58004}"/>
          </ac:picMkLst>
        </pc:picChg>
        <pc:picChg chg="add mod">
          <ac:chgData name="Allen,Bryan R" userId="867ba8fc-bd1d-4fbb-8ccb-9f103312b7a1" providerId="ADAL" clId="{D5E857CA-1F2D-4BCB-A0C1-ECF3D630B145}" dt="2023-05-31T20:22:01.408" v="1"/>
          <ac:picMkLst>
            <pc:docMk/>
            <pc:sldMk cId="3950214838" sldId="258"/>
            <ac:picMk id="16" creationId="{374A6F14-5BF2-FACE-7EA0-DC5AACDB6EC8}"/>
          </ac:picMkLst>
        </pc:picChg>
        <pc:picChg chg="add mod">
          <ac:chgData name="Allen,Bryan R" userId="867ba8fc-bd1d-4fbb-8ccb-9f103312b7a1" providerId="ADAL" clId="{D5E857CA-1F2D-4BCB-A0C1-ECF3D630B145}" dt="2023-05-31T20:22:01.408" v="1"/>
          <ac:picMkLst>
            <pc:docMk/>
            <pc:sldMk cId="3950214838" sldId="258"/>
            <ac:picMk id="17" creationId="{538C58CE-D0A0-9E9A-FBB1-7AC76EF4B5D1}"/>
          </ac:picMkLst>
        </pc:picChg>
        <pc:picChg chg="add mod">
          <ac:chgData name="Allen,Bryan R" userId="867ba8fc-bd1d-4fbb-8ccb-9f103312b7a1" providerId="ADAL" clId="{D5E857CA-1F2D-4BCB-A0C1-ECF3D630B145}" dt="2023-05-31T20:22:01.408" v="1"/>
          <ac:picMkLst>
            <pc:docMk/>
            <pc:sldMk cId="3950214838" sldId="258"/>
            <ac:picMk id="18" creationId="{1B58CA5B-B1C0-089A-FDBA-A654E0EC8874}"/>
          </ac:picMkLst>
        </pc:picChg>
        <pc:picChg chg="add mod">
          <ac:chgData name="Allen,Bryan R" userId="867ba8fc-bd1d-4fbb-8ccb-9f103312b7a1" providerId="ADAL" clId="{D5E857CA-1F2D-4BCB-A0C1-ECF3D630B145}" dt="2023-05-31T20:22:01.408" v="1"/>
          <ac:picMkLst>
            <pc:docMk/>
            <pc:sldMk cId="3950214838" sldId="258"/>
            <ac:picMk id="19" creationId="{20695CB7-0E42-07C7-751B-DAD28AF2CD86}"/>
          </ac:picMkLst>
        </pc:picChg>
        <pc:picChg chg="add mod">
          <ac:chgData name="Allen,Bryan R" userId="867ba8fc-bd1d-4fbb-8ccb-9f103312b7a1" providerId="ADAL" clId="{D5E857CA-1F2D-4BCB-A0C1-ECF3D630B145}" dt="2023-05-31T20:22:01.408" v="1"/>
          <ac:picMkLst>
            <pc:docMk/>
            <pc:sldMk cId="3950214838" sldId="258"/>
            <ac:picMk id="20" creationId="{6D3972D1-1F0B-8956-C0FF-9C1A23900E96}"/>
          </ac:picMkLst>
        </pc:picChg>
        <pc:picChg chg="add mod">
          <ac:chgData name="Allen,Bryan R" userId="867ba8fc-bd1d-4fbb-8ccb-9f103312b7a1" providerId="ADAL" clId="{D5E857CA-1F2D-4BCB-A0C1-ECF3D630B145}" dt="2023-05-31T20:22:01.408" v="1"/>
          <ac:picMkLst>
            <pc:docMk/>
            <pc:sldMk cId="3950214838" sldId="258"/>
            <ac:picMk id="21" creationId="{D0D7C426-F59F-8E59-9607-3F6AEE92EB2F}"/>
          </ac:picMkLst>
        </pc:picChg>
        <pc:picChg chg="add mod">
          <ac:chgData name="Allen,Bryan R" userId="867ba8fc-bd1d-4fbb-8ccb-9f103312b7a1" providerId="ADAL" clId="{D5E857CA-1F2D-4BCB-A0C1-ECF3D630B145}" dt="2023-05-31T20:22:01.408" v="1"/>
          <ac:picMkLst>
            <pc:docMk/>
            <pc:sldMk cId="3950214838" sldId="258"/>
            <ac:picMk id="22" creationId="{045B088C-F8FA-7B6A-3164-7F24CA403129}"/>
          </ac:picMkLst>
        </pc:picChg>
        <pc:picChg chg="del">
          <ac:chgData name="Allen,Bryan R" userId="867ba8fc-bd1d-4fbb-8ccb-9f103312b7a1" providerId="ADAL" clId="{D5E857CA-1F2D-4BCB-A0C1-ECF3D630B145}" dt="2023-05-31T20:22:00.286" v="0" actId="478"/>
          <ac:picMkLst>
            <pc:docMk/>
            <pc:sldMk cId="3950214838" sldId="258"/>
            <ac:picMk id="23" creationId="{00000000-0000-0000-0000-000000000000}"/>
          </ac:picMkLst>
        </pc:picChg>
        <pc:picChg chg="del">
          <ac:chgData name="Allen,Bryan R" userId="867ba8fc-bd1d-4fbb-8ccb-9f103312b7a1" providerId="ADAL" clId="{D5E857CA-1F2D-4BCB-A0C1-ECF3D630B145}" dt="2023-05-31T20:22:00.286" v="0" actId="478"/>
          <ac:picMkLst>
            <pc:docMk/>
            <pc:sldMk cId="3950214838" sldId="258"/>
            <ac:picMk id="24" creationId="{00000000-0000-0000-0000-000000000000}"/>
          </ac:picMkLst>
        </pc:picChg>
        <pc:picChg chg="del">
          <ac:chgData name="Allen,Bryan R" userId="867ba8fc-bd1d-4fbb-8ccb-9f103312b7a1" providerId="ADAL" clId="{D5E857CA-1F2D-4BCB-A0C1-ECF3D630B145}" dt="2023-05-31T20:22:00.286" v="0" actId="478"/>
          <ac:picMkLst>
            <pc:docMk/>
            <pc:sldMk cId="3950214838" sldId="258"/>
            <ac:picMk id="25" creationId="{00000000-0000-0000-0000-000000000000}"/>
          </ac:picMkLst>
        </pc:picChg>
        <pc:picChg chg="del">
          <ac:chgData name="Allen,Bryan R" userId="867ba8fc-bd1d-4fbb-8ccb-9f103312b7a1" providerId="ADAL" clId="{D5E857CA-1F2D-4BCB-A0C1-ECF3D630B145}" dt="2023-05-31T20:22:00.286" v="0" actId="478"/>
          <ac:picMkLst>
            <pc:docMk/>
            <pc:sldMk cId="3950214838" sldId="258"/>
            <ac:picMk id="26" creationId="{00000000-0000-0000-0000-000000000000}"/>
          </ac:picMkLst>
        </pc:picChg>
        <pc:picChg chg="del">
          <ac:chgData name="Allen,Bryan R" userId="867ba8fc-bd1d-4fbb-8ccb-9f103312b7a1" providerId="ADAL" clId="{D5E857CA-1F2D-4BCB-A0C1-ECF3D630B145}" dt="2023-05-31T20:22:00.286" v="0" actId="478"/>
          <ac:picMkLst>
            <pc:docMk/>
            <pc:sldMk cId="3950214838" sldId="258"/>
            <ac:picMk id="27" creationId="{00000000-0000-0000-0000-000000000000}"/>
          </ac:picMkLst>
        </pc:picChg>
        <pc:picChg chg="del">
          <ac:chgData name="Allen,Bryan R" userId="867ba8fc-bd1d-4fbb-8ccb-9f103312b7a1" providerId="ADAL" clId="{D5E857CA-1F2D-4BCB-A0C1-ECF3D630B145}" dt="2023-05-31T20:22:00.286" v="0" actId="478"/>
          <ac:picMkLst>
            <pc:docMk/>
            <pc:sldMk cId="3950214838" sldId="258"/>
            <ac:picMk id="28" creationId="{00000000-0000-0000-0000-000000000000}"/>
          </ac:picMkLst>
        </pc:picChg>
        <pc:picChg chg="del">
          <ac:chgData name="Allen,Bryan R" userId="867ba8fc-bd1d-4fbb-8ccb-9f103312b7a1" providerId="ADAL" clId="{D5E857CA-1F2D-4BCB-A0C1-ECF3D630B145}" dt="2023-05-31T20:22:00.286" v="0" actId="478"/>
          <ac:picMkLst>
            <pc:docMk/>
            <pc:sldMk cId="3950214838" sldId="258"/>
            <ac:picMk id="29" creationId="{00000000-0000-0000-0000-000000000000}"/>
          </ac:picMkLst>
        </pc:picChg>
        <pc:picChg chg="del">
          <ac:chgData name="Allen,Bryan R" userId="867ba8fc-bd1d-4fbb-8ccb-9f103312b7a1" providerId="ADAL" clId="{D5E857CA-1F2D-4BCB-A0C1-ECF3D630B145}" dt="2023-05-31T20:22:00.286" v="0" actId="478"/>
          <ac:picMkLst>
            <pc:docMk/>
            <pc:sldMk cId="3950214838" sldId="258"/>
            <ac:picMk id="30" creationId="{00000000-0000-0000-0000-000000000000}"/>
          </ac:picMkLst>
        </pc:picChg>
        <pc:picChg chg="del">
          <ac:chgData name="Allen,Bryan R" userId="867ba8fc-bd1d-4fbb-8ccb-9f103312b7a1" providerId="ADAL" clId="{D5E857CA-1F2D-4BCB-A0C1-ECF3D630B145}" dt="2023-05-31T20:22:00.286" v="0" actId="478"/>
          <ac:picMkLst>
            <pc:docMk/>
            <pc:sldMk cId="3950214838" sldId="258"/>
            <ac:picMk id="31" creationId="{00000000-0000-0000-0000-000000000000}"/>
          </ac:picMkLst>
        </pc:picChg>
        <pc:picChg chg="del">
          <ac:chgData name="Allen,Bryan R" userId="867ba8fc-bd1d-4fbb-8ccb-9f103312b7a1" providerId="ADAL" clId="{D5E857CA-1F2D-4BCB-A0C1-ECF3D630B145}" dt="2023-05-31T20:22:00.286" v="0" actId="478"/>
          <ac:picMkLst>
            <pc:docMk/>
            <pc:sldMk cId="3950214838" sldId="258"/>
            <ac:picMk id="32" creationId="{00000000-0000-0000-0000-000000000000}"/>
          </ac:picMkLst>
        </pc:picChg>
        <pc:picChg chg="del">
          <ac:chgData name="Allen,Bryan R" userId="867ba8fc-bd1d-4fbb-8ccb-9f103312b7a1" providerId="ADAL" clId="{D5E857CA-1F2D-4BCB-A0C1-ECF3D630B145}" dt="2023-05-31T20:22:00.286" v="0" actId="478"/>
          <ac:picMkLst>
            <pc:docMk/>
            <pc:sldMk cId="3950214838" sldId="258"/>
            <ac:picMk id="33" creationId="{00000000-0000-0000-0000-000000000000}"/>
          </ac:picMkLst>
        </pc:picChg>
        <pc:picChg chg="del">
          <ac:chgData name="Allen,Bryan R" userId="867ba8fc-bd1d-4fbb-8ccb-9f103312b7a1" providerId="ADAL" clId="{D5E857CA-1F2D-4BCB-A0C1-ECF3D630B145}" dt="2023-05-31T20:22:00.286" v="0" actId="478"/>
          <ac:picMkLst>
            <pc:docMk/>
            <pc:sldMk cId="3950214838" sldId="258"/>
            <ac:picMk id="34" creationId="{00000000-0000-0000-0000-000000000000}"/>
          </ac:picMkLst>
        </pc:picChg>
        <pc:picChg chg="del">
          <ac:chgData name="Allen,Bryan R" userId="867ba8fc-bd1d-4fbb-8ccb-9f103312b7a1" providerId="ADAL" clId="{D5E857CA-1F2D-4BCB-A0C1-ECF3D630B145}" dt="2023-05-31T20:22:00.286" v="0" actId="478"/>
          <ac:picMkLst>
            <pc:docMk/>
            <pc:sldMk cId="3950214838" sldId="258"/>
            <ac:picMk id="35" creationId="{00000000-0000-0000-0000-000000000000}"/>
          </ac:picMkLst>
        </pc:picChg>
        <pc:picChg chg="del">
          <ac:chgData name="Allen,Bryan R" userId="867ba8fc-bd1d-4fbb-8ccb-9f103312b7a1" providerId="ADAL" clId="{D5E857CA-1F2D-4BCB-A0C1-ECF3D630B145}" dt="2023-05-31T20:22:00.286" v="0" actId="478"/>
          <ac:picMkLst>
            <pc:docMk/>
            <pc:sldMk cId="3950214838" sldId="258"/>
            <ac:picMk id="36" creationId="{00000000-0000-0000-0000-000000000000}"/>
          </ac:picMkLst>
        </pc:picChg>
        <pc:picChg chg="del">
          <ac:chgData name="Allen,Bryan R" userId="867ba8fc-bd1d-4fbb-8ccb-9f103312b7a1" providerId="ADAL" clId="{D5E857CA-1F2D-4BCB-A0C1-ECF3D630B145}" dt="2023-05-31T20:22:00.286" v="0" actId="478"/>
          <ac:picMkLst>
            <pc:docMk/>
            <pc:sldMk cId="3950214838" sldId="258"/>
            <ac:picMk id="37" creationId="{00000000-0000-0000-0000-000000000000}"/>
          </ac:picMkLst>
        </pc:picChg>
        <pc:picChg chg="del">
          <ac:chgData name="Allen,Bryan R" userId="867ba8fc-bd1d-4fbb-8ccb-9f103312b7a1" providerId="ADAL" clId="{D5E857CA-1F2D-4BCB-A0C1-ECF3D630B145}" dt="2023-05-31T20:22:00.286" v="0" actId="478"/>
          <ac:picMkLst>
            <pc:docMk/>
            <pc:sldMk cId="3950214838" sldId="258"/>
            <ac:picMk id="38" creationId="{00000000-0000-0000-0000-000000000000}"/>
          </ac:picMkLst>
        </pc:picChg>
        <pc:picChg chg="del">
          <ac:chgData name="Allen,Bryan R" userId="867ba8fc-bd1d-4fbb-8ccb-9f103312b7a1" providerId="ADAL" clId="{D5E857CA-1F2D-4BCB-A0C1-ECF3D630B145}" dt="2023-05-31T20:22:00.286" v="0" actId="478"/>
          <ac:picMkLst>
            <pc:docMk/>
            <pc:sldMk cId="3950214838" sldId="258"/>
            <ac:picMk id="39" creationId="{00000000-0000-0000-0000-000000000000}"/>
          </ac:picMkLst>
        </pc:picChg>
        <pc:picChg chg="add mod">
          <ac:chgData name="Allen,Bryan R" userId="867ba8fc-bd1d-4fbb-8ccb-9f103312b7a1" providerId="ADAL" clId="{D5E857CA-1F2D-4BCB-A0C1-ECF3D630B145}" dt="2023-05-31T20:22:01.408" v="1"/>
          <ac:picMkLst>
            <pc:docMk/>
            <pc:sldMk cId="3950214838" sldId="258"/>
            <ac:picMk id="40" creationId="{097D063D-35B3-0D87-E2BD-80FBFF448863}"/>
          </ac:picMkLst>
        </pc:picChg>
        <pc:picChg chg="add mod">
          <ac:chgData name="Allen,Bryan R" userId="867ba8fc-bd1d-4fbb-8ccb-9f103312b7a1" providerId="ADAL" clId="{D5E857CA-1F2D-4BCB-A0C1-ECF3D630B145}" dt="2023-05-31T20:22:01.408" v="1"/>
          <ac:picMkLst>
            <pc:docMk/>
            <pc:sldMk cId="3950214838" sldId="258"/>
            <ac:picMk id="41" creationId="{7CD86EDE-0B6D-5493-8A8A-295E4842034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16422634" cy="1894919"/>
          </a:xfrm>
          <a:prstGeom prst="rect">
            <a:avLst/>
          </a:prstGeom>
        </p:spPr>
        <p:txBody>
          <a:bodyPr vert="horz" lIns="433398" tIns="216699" rIns="433398" bIns="216699" rtlCol="0"/>
          <a:lstStyle>
            <a:lvl1pPr algn="l">
              <a:defRPr sz="5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1466984" y="1"/>
            <a:ext cx="16422634" cy="1894919"/>
          </a:xfrm>
          <a:prstGeom prst="rect">
            <a:avLst/>
          </a:prstGeom>
        </p:spPr>
        <p:txBody>
          <a:bodyPr vert="horz" lIns="433398" tIns="216699" rIns="433398" bIns="216699" rtlCol="0"/>
          <a:lstStyle>
            <a:lvl1pPr algn="r">
              <a:defRPr sz="5700"/>
            </a:lvl1pPr>
          </a:lstStyle>
          <a:p>
            <a:fld id="{918B625B-38C8-4009-8750-46B8B40D6DF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0" y="2843213"/>
            <a:ext cx="14212888" cy="14211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33398" tIns="216699" rIns="433398" bIns="21669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89840" y="18001735"/>
            <a:ext cx="30318710" cy="17054274"/>
          </a:xfrm>
          <a:prstGeom prst="rect">
            <a:avLst/>
          </a:prstGeom>
        </p:spPr>
        <p:txBody>
          <a:bodyPr vert="horz" lIns="433398" tIns="216699" rIns="433398" bIns="21669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35996892"/>
            <a:ext cx="16422634" cy="1894919"/>
          </a:xfrm>
          <a:prstGeom prst="rect">
            <a:avLst/>
          </a:prstGeom>
        </p:spPr>
        <p:txBody>
          <a:bodyPr vert="horz" lIns="433398" tIns="216699" rIns="433398" bIns="216699" rtlCol="0" anchor="b"/>
          <a:lstStyle>
            <a:lvl1pPr algn="l">
              <a:defRPr sz="5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1466984" y="35996892"/>
            <a:ext cx="16422634" cy="1894919"/>
          </a:xfrm>
          <a:prstGeom prst="rect">
            <a:avLst/>
          </a:prstGeom>
        </p:spPr>
        <p:txBody>
          <a:bodyPr vert="horz" lIns="433398" tIns="216699" rIns="433398" bIns="216699" rtlCol="0" anchor="b"/>
          <a:lstStyle>
            <a:lvl1pPr algn="r">
              <a:defRPr sz="5700"/>
            </a:lvl1pPr>
          </a:lstStyle>
          <a:p>
            <a:fld id="{12D889DE-6ABB-4C5C-AC51-7564CD21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6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0" y="2843213"/>
            <a:ext cx="14212888" cy="14211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89DE-6ABB-4C5C-AC51-7564CD2189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MI Poster Multi-Column Orange &amp;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2062400"/>
            <a:ext cx="43891200" cy="1828800"/>
          </a:xfrm>
          <a:prstGeom prst="rect">
            <a:avLst/>
          </a:prstGeom>
          <a:solidFill>
            <a:srgbClr val="EB632D"/>
          </a:solidFill>
          <a:effectLst>
            <a:outerShdw blurRad="50800" dist="76200" dir="162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25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3891200" cy="6858000"/>
          </a:xfrm>
          <a:prstGeom prst="rect">
            <a:avLst/>
          </a:prstGeom>
          <a:solidFill>
            <a:srgbClr val="EB632D"/>
          </a:solidFill>
          <a:effectLst>
            <a:outerShdw blurRad="50800" dist="762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79400"/>
            <a:ext cx="36586888" cy="4470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979716" y="7620000"/>
            <a:ext cx="12932229" cy="18288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ctr" anchorCtr="1">
            <a:noAutofit/>
          </a:bodyPr>
          <a:lstStyle>
            <a:lvl1pPr marL="0" indent="0" algn="ctr">
              <a:buNone/>
              <a:defRPr sz="4800" baseline="0"/>
            </a:lvl1pPr>
            <a:lvl2pPr marL="1802615" indent="0">
              <a:buNone/>
              <a:defRPr/>
            </a:lvl2pPr>
            <a:lvl3pPr marL="3605229" indent="0">
              <a:buNone/>
              <a:defRPr/>
            </a:lvl3pPr>
            <a:lvl4pPr marL="5407844" indent="0">
              <a:buNone/>
              <a:defRPr/>
            </a:lvl4pPr>
            <a:lvl5pPr marL="7210459" indent="0">
              <a:buNone/>
              <a:defRPr/>
            </a:lvl5pPr>
          </a:lstStyle>
          <a:p>
            <a:pPr lvl="0"/>
            <a:r>
              <a:rPr lang="en-US" dirty="0"/>
              <a:t>Introduction (Suggested Title)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0" hasCustomPrompt="1"/>
          </p:nvPr>
        </p:nvSpPr>
        <p:spPr>
          <a:xfrm>
            <a:off x="979716" y="9469120"/>
            <a:ext cx="12932229" cy="12192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3150" baseline="0"/>
            </a:lvl1pPr>
            <a:lvl2pPr marL="1802615" indent="0">
              <a:buNone/>
              <a:defRPr/>
            </a:lvl2pPr>
            <a:lvl3pPr marL="3605229" indent="0">
              <a:buNone/>
              <a:defRPr/>
            </a:lvl3pPr>
            <a:lvl4pPr marL="5407844" indent="0">
              <a:buNone/>
              <a:defRPr/>
            </a:lvl4pPr>
            <a:lvl5pPr marL="721045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57" name="Text Placeholder 53"/>
          <p:cNvSpPr>
            <a:spLocks noGrp="1"/>
          </p:cNvSpPr>
          <p:nvPr>
            <p:ph type="body" sz="quarter" idx="12" hasCustomPrompt="1"/>
          </p:nvPr>
        </p:nvSpPr>
        <p:spPr>
          <a:xfrm>
            <a:off x="29979260" y="7620000"/>
            <a:ext cx="12932229" cy="18288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ctr" anchorCtr="1">
            <a:noAutofit/>
          </a:bodyPr>
          <a:lstStyle>
            <a:lvl1pPr marL="0" indent="0" algn="ctr">
              <a:buNone/>
              <a:defRPr sz="4800" baseline="0"/>
            </a:lvl1pPr>
            <a:lvl2pPr marL="1802615" indent="0">
              <a:buNone/>
              <a:defRPr/>
            </a:lvl2pPr>
            <a:lvl3pPr marL="3605229" indent="0">
              <a:buNone/>
              <a:defRPr/>
            </a:lvl3pPr>
            <a:lvl4pPr marL="5407844" indent="0">
              <a:buNone/>
              <a:defRPr/>
            </a:lvl4pPr>
            <a:lvl5pPr marL="7210459" indent="0">
              <a:buNone/>
              <a:defRPr/>
            </a:lvl5pPr>
          </a:lstStyle>
          <a:p>
            <a:pPr lvl="0"/>
            <a:r>
              <a:rPr lang="en-US" dirty="0"/>
              <a:t>Discussion (Suggested Title)</a:t>
            </a:r>
          </a:p>
        </p:txBody>
      </p:sp>
      <p:sp>
        <p:nvSpPr>
          <p:cNvPr id="58" name="Text Placeholder 48"/>
          <p:cNvSpPr>
            <a:spLocks noGrp="1"/>
          </p:cNvSpPr>
          <p:nvPr>
            <p:ph type="body" sz="quarter" idx="13" hasCustomPrompt="1"/>
          </p:nvPr>
        </p:nvSpPr>
        <p:spPr>
          <a:xfrm>
            <a:off x="29979260" y="9469120"/>
            <a:ext cx="12932229" cy="8636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3150" baseline="0"/>
            </a:lvl1pPr>
            <a:lvl2pPr marL="1802615" indent="0">
              <a:buNone/>
              <a:defRPr/>
            </a:lvl2pPr>
            <a:lvl3pPr marL="3605229" indent="0">
              <a:buNone/>
              <a:defRPr/>
            </a:lvl3pPr>
            <a:lvl4pPr marL="5407844" indent="0">
              <a:buNone/>
              <a:defRPr/>
            </a:lvl4pPr>
            <a:lvl5pPr marL="721045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60" name="Text Placeholder 53"/>
          <p:cNvSpPr>
            <a:spLocks noGrp="1"/>
          </p:cNvSpPr>
          <p:nvPr>
            <p:ph type="body" sz="quarter" idx="15" hasCustomPrompt="1"/>
          </p:nvPr>
        </p:nvSpPr>
        <p:spPr>
          <a:xfrm>
            <a:off x="979716" y="24709120"/>
            <a:ext cx="12932229" cy="18288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ctr" anchorCtr="1">
            <a:noAutofit/>
          </a:bodyPr>
          <a:lstStyle>
            <a:lvl1pPr marL="0" indent="0" algn="ctr">
              <a:buNone/>
              <a:defRPr sz="4800" baseline="0"/>
            </a:lvl1pPr>
            <a:lvl2pPr marL="1802615" indent="0">
              <a:buNone/>
              <a:defRPr/>
            </a:lvl2pPr>
            <a:lvl3pPr marL="3605229" indent="0">
              <a:buNone/>
              <a:defRPr/>
            </a:lvl3pPr>
            <a:lvl4pPr marL="5407844" indent="0">
              <a:buNone/>
              <a:defRPr/>
            </a:lvl4pPr>
            <a:lvl5pPr marL="7210459" indent="0">
              <a:buNone/>
              <a:defRPr/>
            </a:lvl5pPr>
          </a:lstStyle>
          <a:p>
            <a:pPr lvl="0"/>
            <a:r>
              <a:rPr lang="en-US" dirty="0"/>
              <a:t>Methods (Suggested Title)</a:t>
            </a:r>
          </a:p>
        </p:txBody>
      </p:sp>
      <p:sp>
        <p:nvSpPr>
          <p:cNvPr id="61" name="Text Placeholder 48"/>
          <p:cNvSpPr>
            <a:spLocks noGrp="1"/>
          </p:cNvSpPr>
          <p:nvPr>
            <p:ph type="body" sz="quarter" idx="16" hasCustomPrompt="1"/>
          </p:nvPr>
        </p:nvSpPr>
        <p:spPr>
          <a:xfrm>
            <a:off x="979716" y="26537920"/>
            <a:ext cx="12932229" cy="12192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3150" baseline="0"/>
            </a:lvl1pPr>
            <a:lvl2pPr marL="1802615" indent="0">
              <a:buNone/>
              <a:defRPr/>
            </a:lvl2pPr>
            <a:lvl3pPr marL="3605229" indent="0">
              <a:buNone/>
              <a:defRPr/>
            </a:lvl3pPr>
            <a:lvl4pPr marL="5407844" indent="0">
              <a:buNone/>
              <a:defRPr/>
            </a:lvl4pPr>
            <a:lvl5pPr marL="721045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29" name="Text Placeholder 53"/>
          <p:cNvSpPr>
            <a:spLocks noGrp="1"/>
          </p:cNvSpPr>
          <p:nvPr>
            <p:ph type="body" sz="quarter" idx="19" hasCustomPrompt="1"/>
          </p:nvPr>
        </p:nvSpPr>
        <p:spPr>
          <a:xfrm>
            <a:off x="15479488" y="7620000"/>
            <a:ext cx="12932229" cy="18288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ctr" anchorCtr="1">
            <a:noAutofit/>
          </a:bodyPr>
          <a:lstStyle>
            <a:lvl1pPr marL="0" indent="0" algn="ctr">
              <a:buNone/>
              <a:defRPr sz="4800" baseline="0"/>
            </a:lvl1pPr>
            <a:lvl2pPr marL="1802615" indent="0">
              <a:buNone/>
              <a:defRPr/>
            </a:lvl2pPr>
            <a:lvl3pPr marL="3605229" indent="0">
              <a:buNone/>
              <a:defRPr/>
            </a:lvl3pPr>
            <a:lvl4pPr marL="5407844" indent="0">
              <a:buNone/>
              <a:defRPr/>
            </a:lvl4pPr>
            <a:lvl5pPr marL="7210459" indent="0">
              <a:buNone/>
              <a:defRPr/>
            </a:lvl5pPr>
          </a:lstStyle>
          <a:p>
            <a:pPr lvl="0"/>
            <a:r>
              <a:rPr lang="en-US" dirty="0"/>
              <a:t>Results (Suggested Title)</a:t>
            </a:r>
          </a:p>
        </p:txBody>
      </p:sp>
      <p:sp>
        <p:nvSpPr>
          <p:cNvPr id="30" name="Text Placeholder 48"/>
          <p:cNvSpPr>
            <a:spLocks noGrp="1"/>
          </p:cNvSpPr>
          <p:nvPr>
            <p:ph type="body" sz="quarter" idx="20" hasCustomPrompt="1"/>
          </p:nvPr>
        </p:nvSpPr>
        <p:spPr>
          <a:xfrm>
            <a:off x="15479488" y="9469120"/>
            <a:ext cx="12932229" cy="6096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3150" baseline="0"/>
            </a:lvl1pPr>
            <a:lvl2pPr marL="1802615" indent="0">
              <a:buNone/>
              <a:defRPr/>
            </a:lvl2pPr>
            <a:lvl3pPr marL="3605229" indent="0">
              <a:buNone/>
              <a:defRPr/>
            </a:lvl3pPr>
            <a:lvl4pPr marL="5407844" indent="0">
              <a:buNone/>
              <a:defRPr/>
            </a:lvl4pPr>
            <a:lvl5pPr marL="721045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31" name="Text Placeholder 53"/>
          <p:cNvSpPr>
            <a:spLocks noGrp="1"/>
          </p:cNvSpPr>
          <p:nvPr>
            <p:ph type="body" sz="quarter" idx="21" hasCustomPrompt="1"/>
          </p:nvPr>
        </p:nvSpPr>
        <p:spPr>
          <a:xfrm>
            <a:off x="29979260" y="20238720"/>
            <a:ext cx="12932229" cy="18288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ctr" anchorCtr="1">
            <a:noAutofit/>
          </a:bodyPr>
          <a:lstStyle>
            <a:lvl1pPr marL="0" indent="0" algn="ctr">
              <a:buNone/>
              <a:defRPr sz="4800" baseline="0"/>
            </a:lvl1pPr>
            <a:lvl2pPr marL="1802615" indent="0">
              <a:buNone/>
              <a:defRPr/>
            </a:lvl2pPr>
            <a:lvl3pPr marL="3605229" indent="0">
              <a:buNone/>
              <a:defRPr/>
            </a:lvl3pPr>
            <a:lvl4pPr marL="5407844" indent="0">
              <a:buNone/>
              <a:defRPr/>
            </a:lvl4pPr>
            <a:lvl5pPr marL="7210459" indent="0">
              <a:buNone/>
              <a:defRPr/>
            </a:lvl5pPr>
          </a:lstStyle>
          <a:p>
            <a:pPr lvl="0"/>
            <a:r>
              <a:rPr lang="en-US" dirty="0"/>
              <a:t>Conclusions (Suggested Title)</a:t>
            </a:r>
          </a:p>
        </p:txBody>
      </p:sp>
      <p:sp>
        <p:nvSpPr>
          <p:cNvPr id="32" name="Text Placeholder 48"/>
          <p:cNvSpPr>
            <a:spLocks noGrp="1"/>
          </p:cNvSpPr>
          <p:nvPr>
            <p:ph type="body" sz="quarter" idx="22" hasCustomPrompt="1"/>
          </p:nvPr>
        </p:nvSpPr>
        <p:spPr>
          <a:xfrm>
            <a:off x="29979260" y="22067520"/>
            <a:ext cx="12932229" cy="6096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3150" baseline="0"/>
            </a:lvl1pPr>
            <a:lvl2pPr marL="1802615" indent="0">
              <a:buNone/>
              <a:defRPr/>
            </a:lvl2pPr>
            <a:lvl3pPr marL="3605229" indent="0">
              <a:buNone/>
              <a:defRPr/>
            </a:lvl3pPr>
            <a:lvl4pPr marL="5407844" indent="0">
              <a:buNone/>
              <a:defRPr/>
            </a:lvl4pPr>
            <a:lvl5pPr marL="721045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33" name="Text Placeholder 53"/>
          <p:cNvSpPr>
            <a:spLocks noGrp="1"/>
          </p:cNvSpPr>
          <p:nvPr>
            <p:ph type="body" sz="quarter" idx="23" hasCustomPrompt="1"/>
          </p:nvPr>
        </p:nvSpPr>
        <p:spPr>
          <a:xfrm>
            <a:off x="29979260" y="30805120"/>
            <a:ext cx="12932229" cy="1828800"/>
          </a:xfrm>
          <a:solidFill>
            <a:srgbClr val="EB632D"/>
          </a:solidFill>
          <a:ln w="25400">
            <a:solidFill>
              <a:srgbClr val="EB632D"/>
            </a:solidFill>
          </a:ln>
        </p:spPr>
        <p:txBody>
          <a:bodyPr lIns="228600" tIns="228600" rIns="228600" bIns="228600" anchor="ctr" anchorCtr="1">
            <a:noAutofit/>
          </a:bodyPr>
          <a:lstStyle>
            <a:lvl1pPr marL="0" indent="0" algn="ctr">
              <a:buNone/>
              <a:defRPr sz="4800" baseline="0"/>
            </a:lvl1pPr>
            <a:lvl2pPr marL="1802615" indent="0">
              <a:buNone/>
              <a:defRPr/>
            </a:lvl2pPr>
            <a:lvl3pPr marL="3605229" indent="0">
              <a:buNone/>
              <a:defRPr/>
            </a:lvl3pPr>
            <a:lvl4pPr marL="5407844" indent="0">
              <a:buNone/>
              <a:defRPr/>
            </a:lvl4pPr>
            <a:lvl5pPr marL="7210459" indent="0">
              <a:buNone/>
              <a:defRPr/>
            </a:lvl5pPr>
          </a:lstStyle>
          <a:p>
            <a:pPr lvl="0"/>
            <a:r>
              <a:rPr lang="en-US" dirty="0"/>
              <a:t>References (Suggested Title)</a:t>
            </a:r>
          </a:p>
        </p:txBody>
      </p:sp>
      <p:sp>
        <p:nvSpPr>
          <p:cNvPr id="34" name="Text Placeholder 48"/>
          <p:cNvSpPr>
            <a:spLocks noGrp="1"/>
          </p:cNvSpPr>
          <p:nvPr>
            <p:ph type="body" sz="quarter" idx="24" hasCustomPrompt="1"/>
          </p:nvPr>
        </p:nvSpPr>
        <p:spPr>
          <a:xfrm>
            <a:off x="29979260" y="32633920"/>
            <a:ext cx="12932229" cy="6096000"/>
          </a:xfrm>
          <a:noFill/>
          <a:ln w="25400" cmpd="sng">
            <a:solidFill>
              <a:srgbClr val="EB632D"/>
            </a:solidFill>
          </a:ln>
        </p:spPr>
        <p:txBody>
          <a:bodyPr lIns="228600" tIns="228600" rIns="228600" bIns="228600">
            <a:normAutofit/>
          </a:bodyPr>
          <a:lstStyle>
            <a:lvl1pPr marL="0" indent="0">
              <a:buNone/>
              <a:defRPr sz="3150" baseline="0"/>
            </a:lvl1pPr>
            <a:lvl2pPr marL="1802615" indent="0">
              <a:buNone/>
              <a:defRPr/>
            </a:lvl2pPr>
            <a:lvl3pPr marL="3605229" indent="0">
              <a:buNone/>
              <a:defRPr/>
            </a:lvl3pPr>
            <a:lvl4pPr marL="5407844" indent="0">
              <a:buNone/>
              <a:defRPr/>
            </a:lvl4pPr>
            <a:lvl5pPr marL="7210459" indent="0">
              <a:buNone/>
              <a:defRPr/>
            </a:lvl5pPr>
          </a:lstStyle>
          <a:p>
            <a:pPr lvl="0"/>
            <a:r>
              <a:rPr lang="en-US" dirty="0"/>
              <a:t>Body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324600" y="4902200"/>
            <a:ext cx="36586888" cy="1828800"/>
          </a:xfrm>
        </p:spPr>
        <p:txBody>
          <a:bodyPr>
            <a:normAutofit/>
          </a:bodyPr>
          <a:lstStyle>
            <a:lvl1pPr marL="0" indent="0" algn="ctr">
              <a:buNone/>
              <a:defRPr sz="3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3300" dirty="0"/>
              <a:t>Authors Here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8EC824-DAE6-46EE-93DD-BA1872432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0" y="42191708"/>
            <a:ext cx="20726400" cy="157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5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30723843"/>
            <a:ext cx="26334720" cy="3627123"/>
          </a:xfrm>
        </p:spPr>
        <p:txBody>
          <a:bodyPr anchor="b"/>
          <a:lstStyle>
            <a:lvl1pPr algn="l">
              <a:defRPr sz="7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3921760"/>
            <a:ext cx="26334720" cy="26334720"/>
          </a:xfrm>
        </p:spPr>
        <p:txBody>
          <a:bodyPr/>
          <a:lstStyle>
            <a:lvl1pPr marL="0" indent="0">
              <a:buNone/>
              <a:defRPr sz="12600"/>
            </a:lvl1pPr>
            <a:lvl2pPr marL="1802615" indent="0">
              <a:buNone/>
              <a:defRPr sz="11025"/>
            </a:lvl2pPr>
            <a:lvl3pPr marL="3605229" indent="0">
              <a:buNone/>
              <a:defRPr sz="9450"/>
            </a:lvl3pPr>
            <a:lvl4pPr marL="5407844" indent="0">
              <a:buNone/>
              <a:defRPr sz="7875"/>
            </a:lvl4pPr>
            <a:lvl5pPr marL="7210458" indent="0">
              <a:buNone/>
              <a:defRPr sz="7875"/>
            </a:lvl5pPr>
            <a:lvl6pPr marL="9013073" indent="0">
              <a:buNone/>
              <a:defRPr sz="7875"/>
            </a:lvl6pPr>
            <a:lvl7pPr marL="10815688" indent="0">
              <a:buNone/>
              <a:defRPr sz="7875"/>
            </a:lvl7pPr>
            <a:lvl8pPr marL="12618302" indent="0">
              <a:buNone/>
              <a:defRPr sz="7875"/>
            </a:lvl8pPr>
            <a:lvl9pPr marL="14420917" indent="0">
              <a:buNone/>
              <a:defRPr sz="787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34350966"/>
            <a:ext cx="26334720" cy="5151117"/>
          </a:xfrm>
        </p:spPr>
        <p:txBody>
          <a:bodyPr/>
          <a:lstStyle>
            <a:lvl1pPr marL="0" indent="0">
              <a:buNone/>
              <a:defRPr sz="5550"/>
            </a:lvl1pPr>
            <a:lvl2pPr marL="1802615" indent="0">
              <a:buNone/>
              <a:defRPr sz="4725"/>
            </a:lvl2pPr>
            <a:lvl3pPr marL="3605229" indent="0">
              <a:buNone/>
              <a:defRPr sz="3975"/>
            </a:lvl3pPr>
            <a:lvl4pPr marL="5407844" indent="0">
              <a:buNone/>
              <a:defRPr sz="3525"/>
            </a:lvl4pPr>
            <a:lvl5pPr marL="7210458" indent="0">
              <a:buNone/>
              <a:defRPr sz="3525"/>
            </a:lvl5pPr>
            <a:lvl6pPr marL="9013073" indent="0">
              <a:buNone/>
              <a:defRPr sz="3525"/>
            </a:lvl6pPr>
            <a:lvl7pPr marL="10815688" indent="0">
              <a:buNone/>
              <a:defRPr sz="3525"/>
            </a:lvl7pPr>
            <a:lvl8pPr marL="12618302" indent="0">
              <a:buNone/>
              <a:defRPr sz="3525"/>
            </a:lvl8pPr>
            <a:lvl9pPr marL="14420917" indent="0">
              <a:buNone/>
              <a:defRPr sz="3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8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82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757687"/>
            <a:ext cx="9875520" cy="37449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757687"/>
            <a:ext cx="28895040" cy="37449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6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3634723"/>
            <a:ext cx="37307520" cy="940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24871680"/>
            <a:ext cx="3072384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0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05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10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013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81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61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42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3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8204163"/>
            <a:ext cx="37307520" cy="8717280"/>
          </a:xfrm>
        </p:spPr>
        <p:txBody>
          <a:bodyPr anchor="t"/>
          <a:lstStyle>
            <a:lvl1pPr algn="l">
              <a:defRPr sz="157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8602970"/>
            <a:ext cx="37307520" cy="9601197"/>
          </a:xfrm>
        </p:spPr>
        <p:txBody>
          <a:bodyPr anchor="b"/>
          <a:lstStyle>
            <a:lvl1pPr marL="0" indent="0">
              <a:buNone/>
              <a:defRPr sz="7875">
                <a:solidFill>
                  <a:schemeClr val="tx1">
                    <a:tint val="75000"/>
                  </a:schemeClr>
                </a:solidFill>
              </a:defRPr>
            </a:lvl1pPr>
            <a:lvl2pPr marL="1802615" indent="0">
              <a:buNone/>
              <a:defRPr sz="7125">
                <a:solidFill>
                  <a:schemeClr val="tx1">
                    <a:tint val="75000"/>
                  </a:schemeClr>
                </a:solidFill>
              </a:defRPr>
            </a:lvl2pPr>
            <a:lvl3pPr marL="3605229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5407844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4pPr>
            <a:lvl5pPr marL="7210458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5pPr>
            <a:lvl6pPr marL="9013073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6pPr>
            <a:lvl7pPr marL="10815688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7pPr>
            <a:lvl8pPr marL="12618302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8pPr>
            <a:lvl9pPr marL="14420917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0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10241287"/>
            <a:ext cx="19385280" cy="28966163"/>
          </a:xfrm>
        </p:spPr>
        <p:txBody>
          <a:bodyPr/>
          <a:lstStyle>
            <a:lvl1pPr>
              <a:defRPr sz="11025"/>
            </a:lvl1pPr>
            <a:lvl2pPr>
              <a:defRPr sz="9450"/>
            </a:lvl2pPr>
            <a:lvl3pPr>
              <a:defRPr sz="7875"/>
            </a:lvl3pPr>
            <a:lvl4pPr>
              <a:defRPr sz="7125"/>
            </a:lvl4pPr>
            <a:lvl5pPr>
              <a:defRPr sz="7125"/>
            </a:lvl5pPr>
            <a:lvl6pPr>
              <a:defRPr sz="7125"/>
            </a:lvl6pPr>
            <a:lvl7pPr>
              <a:defRPr sz="7125"/>
            </a:lvl7pPr>
            <a:lvl8pPr>
              <a:defRPr sz="7125"/>
            </a:lvl8pPr>
            <a:lvl9pPr>
              <a:defRPr sz="7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10241287"/>
            <a:ext cx="19385280" cy="28966163"/>
          </a:xfrm>
        </p:spPr>
        <p:txBody>
          <a:bodyPr/>
          <a:lstStyle>
            <a:lvl1pPr>
              <a:defRPr sz="11025"/>
            </a:lvl1pPr>
            <a:lvl2pPr>
              <a:defRPr sz="9450"/>
            </a:lvl2pPr>
            <a:lvl3pPr>
              <a:defRPr sz="7875"/>
            </a:lvl3pPr>
            <a:lvl4pPr>
              <a:defRPr sz="7125"/>
            </a:lvl4pPr>
            <a:lvl5pPr>
              <a:defRPr sz="7125"/>
            </a:lvl5pPr>
            <a:lvl6pPr>
              <a:defRPr sz="7125"/>
            </a:lvl6pPr>
            <a:lvl7pPr>
              <a:defRPr sz="7125"/>
            </a:lvl7pPr>
            <a:lvl8pPr>
              <a:defRPr sz="7125"/>
            </a:lvl8pPr>
            <a:lvl9pPr>
              <a:defRPr sz="7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3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3" y="9824726"/>
            <a:ext cx="19392903" cy="4094477"/>
          </a:xfrm>
        </p:spPr>
        <p:txBody>
          <a:bodyPr anchor="b"/>
          <a:lstStyle>
            <a:lvl1pPr marL="0" indent="0">
              <a:buNone/>
              <a:defRPr sz="9450" b="1"/>
            </a:lvl1pPr>
            <a:lvl2pPr marL="1802615" indent="0">
              <a:buNone/>
              <a:defRPr sz="7875" b="1"/>
            </a:lvl2pPr>
            <a:lvl3pPr marL="3605229" indent="0">
              <a:buNone/>
              <a:defRPr sz="7125" b="1"/>
            </a:lvl3pPr>
            <a:lvl4pPr marL="5407844" indent="0">
              <a:buNone/>
              <a:defRPr sz="6300" b="1"/>
            </a:lvl4pPr>
            <a:lvl5pPr marL="7210458" indent="0">
              <a:buNone/>
              <a:defRPr sz="6300" b="1"/>
            </a:lvl5pPr>
            <a:lvl6pPr marL="9013073" indent="0">
              <a:buNone/>
              <a:defRPr sz="6300" b="1"/>
            </a:lvl6pPr>
            <a:lvl7pPr marL="10815688" indent="0">
              <a:buNone/>
              <a:defRPr sz="6300" b="1"/>
            </a:lvl7pPr>
            <a:lvl8pPr marL="12618302" indent="0">
              <a:buNone/>
              <a:defRPr sz="6300" b="1"/>
            </a:lvl8pPr>
            <a:lvl9pPr marL="14420917" indent="0">
              <a:buNone/>
              <a:defRPr sz="6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3" y="13919203"/>
            <a:ext cx="19392903" cy="25288243"/>
          </a:xfrm>
        </p:spPr>
        <p:txBody>
          <a:bodyPr/>
          <a:lstStyle>
            <a:lvl1pPr>
              <a:defRPr sz="9450"/>
            </a:lvl1pPr>
            <a:lvl2pPr>
              <a:defRPr sz="7875"/>
            </a:lvl2pPr>
            <a:lvl3pPr>
              <a:defRPr sz="7125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9824726"/>
            <a:ext cx="19400520" cy="4094477"/>
          </a:xfrm>
        </p:spPr>
        <p:txBody>
          <a:bodyPr anchor="b"/>
          <a:lstStyle>
            <a:lvl1pPr marL="0" indent="0">
              <a:buNone/>
              <a:defRPr sz="9450" b="1"/>
            </a:lvl1pPr>
            <a:lvl2pPr marL="1802615" indent="0">
              <a:buNone/>
              <a:defRPr sz="7875" b="1"/>
            </a:lvl2pPr>
            <a:lvl3pPr marL="3605229" indent="0">
              <a:buNone/>
              <a:defRPr sz="7125" b="1"/>
            </a:lvl3pPr>
            <a:lvl4pPr marL="5407844" indent="0">
              <a:buNone/>
              <a:defRPr sz="6300" b="1"/>
            </a:lvl4pPr>
            <a:lvl5pPr marL="7210458" indent="0">
              <a:buNone/>
              <a:defRPr sz="6300" b="1"/>
            </a:lvl5pPr>
            <a:lvl6pPr marL="9013073" indent="0">
              <a:buNone/>
              <a:defRPr sz="6300" b="1"/>
            </a:lvl6pPr>
            <a:lvl7pPr marL="10815688" indent="0">
              <a:buNone/>
              <a:defRPr sz="6300" b="1"/>
            </a:lvl7pPr>
            <a:lvl8pPr marL="12618302" indent="0">
              <a:buNone/>
              <a:defRPr sz="6300" b="1"/>
            </a:lvl8pPr>
            <a:lvl9pPr marL="14420917" indent="0">
              <a:buNone/>
              <a:defRPr sz="6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3919203"/>
            <a:ext cx="19400520" cy="25288243"/>
          </a:xfrm>
        </p:spPr>
        <p:txBody>
          <a:bodyPr/>
          <a:lstStyle>
            <a:lvl1pPr>
              <a:defRPr sz="9450"/>
            </a:lvl1pPr>
            <a:lvl2pPr>
              <a:defRPr sz="7875"/>
            </a:lvl2pPr>
            <a:lvl3pPr>
              <a:defRPr sz="7125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6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7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3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747520"/>
            <a:ext cx="14439903" cy="7437120"/>
          </a:xfrm>
        </p:spPr>
        <p:txBody>
          <a:bodyPr anchor="b"/>
          <a:lstStyle>
            <a:lvl1pPr algn="l">
              <a:defRPr sz="7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747527"/>
            <a:ext cx="24536400" cy="37459923"/>
          </a:xfrm>
        </p:spPr>
        <p:txBody>
          <a:bodyPr/>
          <a:lstStyle>
            <a:lvl1pPr>
              <a:defRPr sz="12600"/>
            </a:lvl1pPr>
            <a:lvl2pPr>
              <a:defRPr sz="11025"/>
            </a:lvl2pPr>
            <a:lvl3pPr>
              <a:defRPr sz="9450"/>
            </a:lvl3pPr>
            <a:lvl4pPr>
              <a:defRPr sz="7875"/>
            </a:lvl4pPr>
            <a:lvl5pPr>
              <a:defRPr sz="7875"/>
            </a:lvl5pPr>
            <a:lvl6pPr>
              <a:defRPr sz="7875"/>
            </a:lvl6pPr>
            <a:lvl7pPr>
              <a:defRPr sz="7875"/>
            </a:lvl7pPr>
            <a:lvl8pPr>
              <a:defRPr sz="7875"/>
            </a:lvl8pPr>
            <a:lvl9pPr>
              <a:defRPr sz="7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9184647"/>
            <a:ext cx="14439903" cy="30022803"/>
          </a:xfrm>
        </p:spPr>
        <p:txBody>
          <a:bodyPr/>
          <a:lstStyle>
            <a:lvl1pPr marL="0" indent="0">
              <a:buNone/>
              <a:defRPr sz="5550"/>
            </a:lvl1pPr>
            <a:lvl2pPr marL="1802615" indent="0">
              <a:buNone/>
              <a:defRPr sz="4725"/>
            </a:lvl2pPr>
            <a:lvl3pPr marL="3605229" indent="0">
              <a:buNone/>
              <a:defRPr sz="3975"/>
            </a:lvl3pPr>
            <a:lvl4pPr marL="5407844" indent="0">
              <a:buNone/>
              <a:defRPr sz="3525"/>
            </a:lvl4pPr>
            <a:lvl5pPr marL="7210458" indent="0">
              <a:buNone/>
              <a:defRPr sz="3525"/>
            </a:lvl5pPr>
            <a:lvl6pPr marL="9013073" indent="0">
              <a:buNone/>
              <a:defRPr sz="3525"/>
            </a:lvl6pPr>
            <a:lvl7pPr marL="10815688" indent="0">
              <a:buNone/>
              <a:defRPr sz="3525"/>
            </a:lvl7pPr>
            <a:lvl8pPr marL="12618302" indent="0">
              <a:buNone/>
              <a:defRPr sz="3525"/>
            </a:lvl8pPr>
            <a:lvl9pPr marL="14420917" indent="0">
              <a:buNone/>
              <a:defRPr sz="3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9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757683"/>
            <a:ext cx="39502080" cy="7315200"/>
          </a:xfrm>
          <a:prstGeom prst="rect">
            <a:avLst/>
          </a:prstGeom>
        </p:spPr>
        <p:txBody>
          <a:bodyPr vert="horz" lIns="480709" tIns="240355" rIns="480709" bIns="24035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10241287"/>
            <a:ext cx="39502080" cy="28966163"/>
          </a:xfrm>
          <a:prstGeom prst="rect">
            <a:avLst/>
          </a:prstGeom>
        </p:spPr>
        <p:txBody>
          <a:bodyPr vert="horz" lIns="480709" tIns="240355" rIns="480709" bIns="24035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1452803"/>
            <a:ext cx="10241280" cy="23368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l">
              <a:defRPr sz="4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B0B8-55F0-4931-858A-9699256CDE4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40680643"/>
            <a:ext cx="13898880" cy="23368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ctr">
              <a:defRPr sz="4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40680643"/>
            <a:ext cx="10241280" cy="23368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r">
              <a:defRPr sz="47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6CD81-3E80-4A5A-ABAD-975CBFB2E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1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3605229" rtl="0" eaLnBrk="1" latinLnBrk="0" hangingPunct="1">
        <a:spcBef>
          <a:spcPct val="0"/>
        </a:spcBef>
        <a:buNone/>
        <a:defRPr sz="17324" kern="1200" baseline="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1351961" indent="-1351961" algn="l" defTabSz="3605229" rtl="0" eaLnBrk="1" latinLnBrk="0" hangingPunct="1">
        <a:spcBef>
          <a:spcPct val="20000"/>
        </a:spcBef>
        <a:buFont typeface="Arial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1pPr>
      <a:lvl2pPr marL="2929249" indent="-1126634" algn="l" defTabSz="3605229" rtl="0" eaLnBrk="1" latinLnBrk="0" hangingPunct="1">
        <a:spcBef>
          <a:spcPct val="20000"/>
        </a:spcBef>
        <a:buFont typeface="Arial" pitchFamily="34" charset="0"/>
        <a:buChar char="–"/>
        <a:defRPr sz="11025" kern="1200">
          <a:solidFill>
            <a:schemeClr val="tx1"/>
          </a:solidFill>
          <a:latin typeface="+mn-lt"/>
          <a:ea typeface="+mn-ea"/>
          <a:cs typeface="+mn-cs"/>
        </a:defRPr>
      </a:lvl2pPr>
      <a:lvl3pPr marL="4506536" indent="-901307" algn="l" defTabSz="3605229" rtl="0" eaLnBrk="1" latinLnBrk="0" hangingPunct="1">
        <a:spcBef>
          <a:spcPct val="20000"/>
        </a:spcBef>
        <a:buFont typeface="Arial" pitchFamily="34" charset="0"/>
        <a:buChar char="•"/>
        <a:defRPr sz="9450" kern="1200">
          <a:solidFill>
            <a:schemeClr val="tx1"/>
          </a:solidFill>
          <a:latin typeface="+mn-lt"/>
          <a:ea typeface="+mn-ea"/>
          <a:cs typeface="+mn-cs"/>
        </a:defRPr>
      </a:lvl3pPr>
      <a:lvl4pPr marL="6309150" indent="-901307" algn="l" defTabSz="3605229" rtl="0" eaLnBrk="1" latinLnBrk="0" hangingPunct="1">
        <a:spcBef>
          <a:spcPct val="20000"/>
        </a:spcBef>
        <a:buFont typeface="Arial" pitchFamily="34" charset="0"/>
        <a:buChar char="–"/>
        <a:defRPr sz="7875" kern="1200">
          <a:solidFill>
            <a:schemeClr val="tx1"/>
          </a:solidFill>
          <a:latin typeface="+mn-lt"/>
          <a:ea typeface="+mn-ea"/>
          <a:cs typeface="+mn-cs"/>
        </a:defRPr>
      </a:lvl4pPr>
      <a:lvl5pPr marL="8111766" indent="-901307" algn="l" defTabSz="3605229" rtl="0" eaLnBrk="1" latinLnBrk="0" hangingPunct="1">
        <a:spcBef>
          <a:spcPct val="20000"/>
        </a:spcBef>
        <a:buFont typeface="Arial" pitchFamily="34" charset="0"/>
        <a:buChar char="»"/>
        <a:defRPr sz="7875" kern="1200">
          <a:solidFill>
            <a:schemeClr val="tx1"/>
          </a:solidFill>
          <a:latin typeface="+mn-lt"/>
          <a:ea typeface="+mn-ea"/>
          <a:cs typeface="+mn-cs"/>
        </a:defRPr>
      </a:lvl5pPr>
      <a:lvl6pPr marL="9914381" indent="-901307" algn="l" defTabSz="3605229" rtl="0" eaLnBrk="1" latinLnBrk="0" hangingPunct="1">
        <a:spcBef>
          <a:spcPct val="20000"/>
        </a:spcBef>
        <a:buFont typeface="Arial" pitchFamily="34" charset="0"/>
        <a:buChar char="•"/>
        <a:defRPr sz="7875" kern="1200">
          <a:solidFill>
            <a:schemeClr val="tx1"/>
          </a:solidFill>
          <a:latin typeface="+mn-lt"/>
          <a:ea typeface="+mn-ea"/>
          <a:cs typeface="+mn-cs"/>
        </a:defRPr>
      </a:lvl6pPr>
      <a:lvl7pPr marL="11716995" indent="-901307" algn="l" defTabSz="3605229" rtl="0" eaLnBrk="1" latinLnBrk="0" hangingPunct="1">
        <a:spcBef>
          <a:spcPct val="20000"/>
        </a:spcBef>
        <a:buFont typeface="Arial" pitchFamily="34" charset="0"/>
        <a:buChar char="•"/>
        <a:defRPr sz="7875" kern="1200">
          <a:solidFill>
            <a:schemeClr val="tx1"/>
          </a:solidFill>
          <a:latin typeface="+mn-lt"/>
          <a:ea typeface="+mn-ea"/>
          <a:cs typeface="+mn-cs"/>
        </a:defRPr>
      </a:lvl7pPr>
      <a:lvl8pPr marL="13519609" indent="-901307" algn="l" defTabSz="3605229" rtl="0" eaLnBrk="1" latinLnBrk="0" hangingPunct="1">
        <a:spcBef>
          <a:spcPct val="20000"/>
        </a:spcBef>
        <a:buFont typeface="Arial" pitchFamily="34" charset="0"/>
        <a:buChar char="•"/>
        <a:defRPr sz="7875" kern="1200">
          <a:solidFill>
            <a:schemeClr val="tx1"/>
          </a:solidFill>
          <a:latin typeface="+mn-lt"/>
          <a:ea typeface="+mn-ea"/>
          <a:cs typeface="+mn-cs"/>
        </a:defRPr>
      </a:lvl8pPr>
      <a:lvl9pPr marL="15322224" indent="-901307" algn="l" defTabSz="3605229" rtl="0" eaLnBrk="1" latinLnBrk="0" hangingPunct="1">
        <a:spcBef>
          <a:spcPct val="20000"/>
        </a:spcBef>
        <a:buFont typeface="Arial" pitchFamily="34" charset="0"/>
        <a:buChar char="•"/>
        <a:defRPr sz="7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5229" rtl="0" eaLnBrk="1" latinLnBrk="0" hangingPunct="1">
        <a:defRPr sz="7125" kern="1200">
          <a:solidFill>
            <a:schemeClr val="tx1"/>
          </a:solidFill>
          <a:latin typeface="+mn-lt"/>
          <a:ea typeface="+mn-ea"/>
          <a:cs typeface="+mn-cs"/>
        </a:defRPr>
      </a:lvl1pPr>
      <a:lvl2pPr marL="1802615" algn="l" defTabSz="3605229" rtl="0" eaLnBrk="1" latinLnBrk="0" hangingPunct="1">
        <a:defRPr sz="7125" kern="1200">
          <a:solidFill>
            <a:schemeClr val="tx1"/>
          </a:solidFill>
          <a:latin typeface="+mn-lt"/>
          <a:ea typeface="+mn-ea"/>
          <a:cs typeface="+mn-cs"/>
        </a:defRPr>
      </a:lvl2pPr>
      <a:lvl3pPr marL="3605229" algn="l" defTabSz="3605229" rtl="0" eaLnBrk="1" latinLnBrk="0" hangingPunct="1">
        <a:defRPr sz="7125" kern="1200">
          <a:solidFill>
            <a:schemeClr val="tx1"/>
          </a:solidFill>
          <a:latin typeface="+mn-lt"/>
          <a:ea typeface="+mn-ea"/>
          <a:cs typeface="+mn-cs"/>
        </a:defRPr>
      </a:lvl3pPr>
      <a:lvl4pPr marL="5407844" algn="l" defTabSz="3605229" rtl="0" eaLnBrk="1" latinLnBrk="0" hangingPunct="1">
        <a:defRPr sz="7125" kern="1200">
          <a:solidFill>
            <a:schemeClr val="tx1"/>
          </a:solidFill>
          <a:latin typeface="+mn-lt"/>
          <a:ea typeface="+mn-ea"/>
          <a:cs typeface="+mn-cs"/>
        </a:defRPr>
      </a:lvl4pPr>
      <a:lvl5pPr marL="7210458" algn="l" defTabSz="3605229" rtl="0" eaLnBrk="1" latinLnBrk="0" hangingPunct="1">
        <a:defRPr sz="7125" kern="1200">
          <a:solidFill>
            <a:schemeClr val="tx1"/>
          </a:solidFill>
          <a:latin typeface="+mn-lt"/>
          <a:ea typeface="+mn-ea"/>
          <a:cs typeface="+mn-cs"/>
        </a:defRPr>
      </a:lvl5pPr>
      <a:lvl6pPr marL="9013073" algn="l" defTabSz="3605229" rtl="0" eaLnBrk="1" latinLnBrk="0" hangingPunct="1">
        <a:defRPr sz="7125" kern="1200">
          <a:solidFill>
            <a:schemeClr val="tx1"/>
          </a:solidFill>
          <a:latin typeface="+mn-lt"/>
          <a:ea typeface="+mn-ea"/>
          <a:cs typeface="+mn-cs"/>
        </a:defRPr>
      </a:lvl6pPr>
      <a:lvl7pPr marL="10815688" algn="l" defTabSz="3605229" rtl="0" eaLnBrk="1" latinLnBrk="0" hangingPunct="1">
        <a:defRPr sz="7125" kern="1200">
          <a:solidFill>
            <a:schemeClr val="tx1"/>
          </a:solidFill>
          <a:latin typeface="+mn-lt"/>
          <a:ea typeface="+mn-ea"/>
          <a:cs typeface="+mn-cs"/>
        </a:defRPr>
      </a:lvl7pPr>
      <a:lvl8pPr marL="12618302" algn="l" defTabSz="3605229" rtl="0" eaLnBrk="1" latinLnBrk="0" hangingPunct="1">
        <a:defRPr sz="7125" kern="1200">
          <a:solidFill>
            <a:schemeClr val="tx1"/>
          </a:solidFill>
          <a:latin typeface="+mn-lt"/>
          <a:ea typeface="+mn-ea"/>
          <a:cs typeface="+mn-cs"/>
        </a:defRPr>
      </a:lvl8pPr>
      <a:lvl9pPr marL="14420917" algn="l" defTabSz="3605229" rtl="0" eaLnBrk="1" latinLnBrk="0" hangingPunct="1">
        <a:defRPr sz="7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9D6FF0-8F45-E853-CB1F-F132065A4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087" y="8695126"/>
            <a:ext cx="10058400" cy="6827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DCC353-CA3A-6891-61E1-ED1A04393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0" y="8685982"/>
            <a:ext cx="10058400" cy="68278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3CBB25-80D1-43A7-AF86-CD0E9F676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8670742"/>
            <a:ext cx="10058400" cy="6827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7FE5D8-09C1-4F14-6C7A-7E55542F56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22" y="250627"/>
            <a:ext cx="7847331" cy="777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5A4DD1-B5BE-4B5F-95A7-6BC43EB8AF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669" y="250627"/>
            <a:ext cx="7847331" cy="777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A85F8F-643B-3282-1043-2DEDD2DAF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250627"/>
            <a:ext cx="7847331" cy="777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FE71BE-9E29-6BF6-BA11-F9745BDAEC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896" y="18842668"/>
            <a:ext cx="10058400" cy="185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BB984-DD48-ED61-B3BE-D1CBC0D714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16768251"/>
            <a:ext cx="10058400" cy="1851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5CB094-58F0-D470-6976-2AD47FF994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" y="18619276"/>
            <a:ext cx="10058400" cy="1851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DF1D88-9A54-E2AE-2845-A5809925F6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4" y="16333276"/>
            <a:ext cx="10058400" cy="1851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481EE-3F1A-EF9F-F630-83DEFB428E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" y="13944600"/>
            <a:ext cx="10058400" cy="1851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46A685-9A0F-9878-6564-AAD982A43C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26867033"/>
            <a:ext cx="29813096" cy="2258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8DE1C2-1FB2-2E77-36B7-36D2183D6C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29236373"/>
            <a:ext cx="29813096" cy="22585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406E7F-F1EB-9747-FE67-607E04E580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4" y="24359145"/>
            <a:ext cx="29813096" cy="22585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4A6F14-5BF2-FACE-7EA0-DC5AACDB6EC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22021079"/>
            <a:ext cx="29813096" cy="2258568"/>
          </a:xfrm>
          <a:prstGeom prst="rect">
            <a:avLst/>
          </a:prstGeom>
        </p:spPr>
      </p:pic>
      <p:pic>
        <p:nvPicPr>
          <p:cNvPr id="17" name="Picture 16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538C58CE-D0A0-9E9A-FBB1-7AC76EF4B5D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93" y="17985422"/>
            <a:ext cx="14906550" cy="2258568"/>
          </a:xfrm>
          <a:prstGeom prst="rect">
            <a:avLst/>
          </a:prstGeom>
        </p:spPr>
      </p:pic>
      <p:pic>
        <p:nvPicPr>
          <p:cNvPr id="18" name="Picture 17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B58CA5B-B1C0-089A-FDBA-A654E0EC887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93" y="25447914"/>
            <a:ext cx="14906550" cy="2258568"/>
          </a:xfrm>
          <a:prstGeom prst="rect">
            <a:avLst/>
          </a:prstGeom>
        </p:spPr>
      </p:pic>
      <p:pic>
        <p:nvPicPr>
          <p:cNvPr id="19" name="Picture 1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0695CB7-0E42-07C7-751B-DAD28AF2CD8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93" y="22937794"/>
            <a:ext cx="14906550" cy="2258568"/>
          </a:xfrm>
          <a:prstGeom prst="rect">
            <a:avLst/>
          </a:prstGeom>
        </p:spPr>
      </p:pic>
      <p:pic>
        <p:nvPicPr>
          <p:cNvPr id="20" name="Picture 19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D3972D1-1F0B-8956-C0FF-9C1A23900E9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93" y="20452148"/>
            <a:ext cx="14906550" cy="2258568"/>
          </a:xfrm>
          <a:prstGeom prst="rect">
            <a:avLst/>
          </a:prstGeom>
        </p:spPr>
      </p:pic>
      <p:pic>
        <p:nvPicPr>
          <p:cNvPr id="21" name="Picture 20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D0D7C426-F59F-8E59-9607-3F6AEE92EB2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6814206"/>
            <a:ext cx="11898630" cy="3172968"/>
          </a:xfrm>
          <a:prstGeom prst="rect">
            <a:avLst/>
          </a:prstGeom>
        </p:spPr>
      </p:pic>
      <p:pic>
        <p:nvPicPr>
          <p:cNvPr id="22" name="Picture 2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045B088C-F8FA-7B6A-3164-7F24CA40312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3557011"/>
            <a:ext cx="11898630" cy="3172968"/>
          </a:xfrm>
          <a:prstGeom prst="rect">
            <a:avLst/>
          </a:prstGeom>
        </p:spPr>
      </p:pic>
      <p:pic>
        <p:nvPicPr>
          <p:cNvPr id="40" name="Picture 39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097D063D-35B3-0D87-E2BD-80FBFF44886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305752"/>
            <a:ext cx="11898630" cy="3172968"/>
          </a:xfrm>
          <a:prstGeom prst="rect">
            <a:avLst/>
          </a:prstGeom>
        </p:spPr>
      </p:pic>
      <p:pic>
        <p:nvPicPr>
          <p:cNvPr id="41" name="Picture 40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7CD86EDE-0B6D-5493-8A8A-295E4842034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" y="10091928"/>
            <a:ext cx="11898630" cy="31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1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66" y="1168532"/>
            <a:ext cx="4513365" cy="44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59310"/>
      </p:ext>
    </p:extLst>
  </p:cSld>
  <p:clrMapOvr>
    <a:masterClrMapping/>
  </p:clrMapOvr>
</p:sld>
</file>

<file path=ppt/theme/theme1.xml><?xml version="1.0" encoding="utf-8"?>
<a:theme xmlns:a="http://schemas.openxmlformats.org/drawingml/2006/main" name="OSMI-Poster">
  <a:themeElements>
    <a:clrScheme name="OSM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6D9F0"/>
      </a:accent1>
      <a:accent2>
        <a:srgbClr val="C3D69B"/>
      </a:accent2>
      <a:accent3>
        <a:srgbClr val="BFBFBF"/>
      </a:accent3>
      <a:accent4>
        <a:srgbClr val="FFFF00"/>
      </a:accent4>
      <a:accent5>
        <a:srgbClr val="548DD4"/>
      </a:accent5>
      <a:accent6>
        <a:srgbClr val="76923C"/>
      </a:accent6>
      <a:hlink>
        <a:srgbClr val="F79646"/>
      </a:hlink>
      <a:folHlink>
        <a:srgbClr val="F796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AFE7DCC809AE4A892A9D79838635C6" ma:contentTypeVersion="16" ma:contentTypeDescription="Create a new document." ma:contentTypeScope="" ma:versionID="8017378628c4e4b51ea38de49257ff5c">
  <xsd:schema xmlns:xsd="http://www.w3.org/2001/XMLSchema" xmlns:xs="http://www.w3.org/2001/XMLSchema" xmlns:p="http://schemas.microsoft.com/office/2006/metadata/properties" xmlns:ns2="09cc035f-cdcd-4de2-9f82-e29f60525d3e" xmlns:ns3="960da6d4-88c3-4bb2-be7c-e1008ba9714c" targetNamespace="http://schemas.microsoft.com/office/2006/metadata/properties" ma:root="true" ma:fieldsID="36bb03aa5dc2a7b418186710a85770d4" ns2:_="" ns3:_="">
    <xsd:import namespace="09cc035f-cdcd-4de2-9f82-e29f60525d3e"/>
    <xsd:import namespace="960da6d4-88c3-4bb2-be7c-e1008ba971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c035f-cdcd-4de2-9f82-e29f60525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a0c477a-f09e-4137-8c49-77869fdcca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da6d4-88c3-4bb2-be7c-e1008ba971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54a559e-abe1-4dbe-a37f-1d2f9519a595}" ma:internalName="TaxCatchAll" ma:showField="CatchAllData" ma:web="960da6d4-88c3-4bb2-be7c-e1008ba971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D940BC-456F-49CC-A24E-274AA81C8B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302FAD-62FA-4766-B6D1-88E82939A2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cc035f-cdcd-4de2-9f82-e29f60525d3e"/>
    <ds:schemaRef ds:uri="960da6d4-88c3-4bb2-be7c-e1008ba971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OSMI-Poster</Template>
  <TotalTime>374</TotalTime>
  <Words>1</Words>
  <Application>Microsoft Office PowerPoint</Application>
  <PresentationFormat>Custom</PresentationFormat>
  <Paragraphs>1</Paragraphs>
  <Slides>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OSMI-Poster</vt:lpstr>
      <vt:lpstr>PowerPoint Presentation</vt:lpstr>
      <vt:lpstr>PowerPoint Presentation</vt:lpstr>
    </vt:vector>
  </TitlesOfParts>
  <Company>UF Department of Orthopaedics and Rehabilitation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R. Allen</dc:creator>
  <cp:lastModifiedBy>Allen,Bryan R</cp:lastModifiedBy>
  <cp:revision>33</cp:revision>
  <cp:lastPrinted>2022-03-28T17:20:54Z</cp:lastPrinted>
  <dcterms:created xsi:type="dcterms:W3CDTF">2012-08-16T16:03:05Z</dcterms:created>
  <dcterms:modified xsi:type="dcterms:W3CDTF">2023-05-31T20:22:04Z</dcterms:modified>
</cp:coreProperties>
</file>