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6"/>
  </p:notesMasterIdLst>
  <p:sldIdLst>
    <p:sldId id="258" r:id="rId4"/>
    <p:sldId id="259" r:id="rId5"/>
  </p:sldIdLst>
  <p:sldSz cx="32918400" cy="438912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F7EEC-AB67-4F52-B0B9-617880EB93FF}" v="1" dt="2023-05-31T20:21:30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73" autoAdjust="0"/>
  </p:normalViewPr>
  <p:slideViewPr>
    <p:cSldViewPr>
      <p:cViewPr varScale="1">
        <p:scale>
          <a:sx n="24" d="100"/>
          <a:sy n="24" d="100"/>
        </p:scale>
        <p:origin x="3108" y="5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C45F7EEC-AB67-4F52-B0B9-617880EB93FF}"/>
    <pc:docChg chg="custSel modSld">
      <pc:chgData name="Allen,Bryan R" userId="867ba8fc-bd1d-4fbb-8ccb-9f103312b7a1" providerId="ADAL" clId="{C45F7EEC-AB67-4F52-B0B9-617880EB93FF}" dt="2023-05-31T20:21:38.080" v="2" actId="1076"/>
      <pc:docMkLst>
        <pc:docMk/>
      </pc:docMkLst>
      <pc:sldChg chg="addSp delSp modSp mod">
        <pc:chgData name="Allen,Bryan R" userId="867ba8fc-bd1d-4fbb-8ccb-9f103312b7a1" providerId="ADAL" clId="{C45F7EEC-AB67-4F52-B0B9-617880EB93FF}" dt="2023-05-31T20:21:38.080" v="2" actId="1076"/>
        <pc:sldMkLst>
          <pc:docMk/>
          <pc:sldMk cId="3950214838" sldId="258"/>
        </pc:sldMkLst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2" creationId="{B56ECB5D-39C1-7C6D-D7B5-7981C25F7B74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3" creationId="{2C270B1A-6102-7A9D-6358-65A21E4EA3BD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4" creationId="{42FA8E30-E132-F97E-FABB-CF1F3A6D6F7B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5" creationId="{7C88BC95-EFC9-02AE-60D0-8A43BBB25492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6" creationId="{A44DA825-99C4-CA5D-32A4-DC2E3C314631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7" creationId="{9C6B769C-5D7D-9E8B-3F38-8720EFFE116C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8" creationId="{DDA53E78-BF0E-5ECE-7EC8-64DD25351A80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9" creationId="{762A7F34-31D8-50CD-87E6-3512C29A4EE4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0" creationId="{D1A2DE69-EE68-1F3D-4B76-A7E8993B90F3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1" creationId="{154C55EB-FB50-5A9C-94CE-24B11E140A1C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2" creationId="{16C42CC8-3E21-12CA-D1F0-C49F20D94D2D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3" creationId="{0D2FC198-F834-2250-7CD7-12A55D6C3E5F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4" creationId="{CA85F9EA-A876-2D7B-65E5-A59C7218EAAF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5" creationId="{8B4D58AD-573C-6A5C-937C-5F97DD6667BD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16" creationId="{8C889228-412E-9AC1-2A04-9AE46A420890}"/>
          </ac:picMkLst>
        </pc:picChg>
        <pc:picChg chg="add mod">
          <ac:chgData name="Allen,Bryan R" userId="867ba8fc-bd1d-4fbb-8ccb-9f103312b7a1" providerId="ADAL" clId="{C45F7EEC-AB67-4F52-B0B9-617880EB93FF}" dt="2023-05-31T20:21:38.080" v="2" actId="1076"/>
          <ac:picMkLst>
            <pc:docMk/>
            <pc:sldMk cId="3950214838" sldId="258"/>
            <ac:picMk id="17" creationId="{4F3A838A-0D63-FFB4-111F-09BA7BD91887}"/>
          </ac:picMkLst>
        </pc:picChg>
        <pc:picChg chg="add mod">
          <ac:chgData name="Allen,Bryan R" userId="867ba8fc-bd1d-4fbb-8ccb-9f103312b7a1" providerId="ADAL" clId="{C45F7EEC-AB67-4F52-B0B9-617880EB93FF}" dt="2023-05-31T20:21:38.080" v="2" actId="1076"/>
          <ac:picMkLst>
            <pc:docMk/>
            <pc:sldMk cId="3950214838" sldId="258"/>
            <ac:picMk id="18" creationId="{18015EB5-7E02-7065-C232-4D89CAC5F191}"/>
          </ac:picMkLst>
        </pc:picChg>
        <pc:picChg chg="add mod">
          <ac:chgData name="Allen,Bryan R" userId="867ba8fc-bd1d-4fbb-8ccb-9f103312b7a1" providerId="ADAL" clId="{C45F7EEC-AB67-4F52-B0B9-617880EB93FF}" dt="2023-05-31T20:21:38.080" v="2" actId="1076"/>
          <ac:picMkLst>
            <pc:docMk/>
            <pc:sldMk cId="3950214838" sldId="258"/>
            <ac:picMk id="19" creationId="{1A2CF62C-1EF1-5C00-E64A-6F4B6B97C2E7}"/>
          </ac:picMkLst>
        </pc:picChg>
        <pc:picChg chg="add mod">
          <ac:chgData name="Allen,Bryan R" userId="867ba8fc-bd1d-4fbb-8ccb-9f103312b7a1" providerId="ADAL" clId="{C45F7EEC-AB67-4F52-B0B9-617880EB93FF}" dt="2023-05-31T20:21:38.080" v="2" actId="1076"/>
          <ac:picMkLst>
            <pc:docMk/>
            <pc:sldMk cId="3950214838" sldId="258"/>
            <ac:picMk id="20" creationId="{2868FC25-C9E9-0D2F-8C35-714E421EDBA5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21" creationId="{31EEED13-6D01-7DBE-9EE8-DA92416C192D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22" creationId="{B87A5DBD-E47F-591A-0048-F7A81BD512B6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3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4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5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6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7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8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29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0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1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2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3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4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5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6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7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8" creationId="{00000000-0000-0000-0000-000000000000}"/>
          </ac:picMkLst>
        </pc:picChg>
        <pc:picChg chg="del">
          <ac:chgData name="Allen,Bryan R" userId="867ba8fc-bd1d-4fbb-8ccb-9f103312b7a1" providerId="ADAL" clId="{C45F7EEC-AB67-4F52-B0B9-617880EB93FF}" dt="2023-05-31T20:21:30.004" v="0" actId="478"/>
          <ac:picMkLst>
            <pc:docMk/>
            <pc:sldMk cId="3950214838" sldId="258"/>
            <ac:picMk id="39" creationId="{00000000-0000-0000-0000-000000000000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40" creationId="{7E118D33-0160-684F-FC1D-B271B7C3BE16}"/>
          </ac:picMkLst>
        </pc:picChg>
        <pc:picChg chg="add mod">
          <ac:chgData name="Allen,Bryan R" userId="867ba8fc-bd1d-4fbb-8ccb-9f103312b7a1" providerId="ADAL" clId="{C45F7EEC-AB67-4F52-B0B9-617880EB93FF}" dt="2023-05-31T20:21:30.994" v="1"/>
          <ac:picMkLst>
            <pc:docMk/>
            <pc:sldMk cId="3950214838" sldId="258"/>
            <ac:picMk id="41" creationId="{B85AD8CB-20C5-9B0A-A738-007BC0579B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18B625B-38C8-4009-8750-46B8B40D6DF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2062400"/>
            <a:ext cx="32918400" cy="1828800"/>
          </a:xfrm>
          <a:prstGeom prst="rect">
            <a:avLst/>
          </a:prstGeom>
          <a:solidFill>
            <a:srgbClr val="EB632D"/>
          </a:solidFill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25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2918400" cy="6858000"/>
          </a:xfrm>
          <a:prstGeom prst="rect">
            <a:avLst/>
          </a:prstGeom>
          <a:solidFill>
            <a:srgbClr val="EB632D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9400"/>
            <a:ext cx="26392416" cy="4470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734787" y="7620000"/>
            <a:ext cx="9699172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734787" y="9469120"/>
            <a:ext cx="9699172" cy="1219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2484444" y="7620000"/>
            <a:ext cx="9699172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2484444" y="9469120"/>
            <a:ext cx="9699172" cy="863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734787" y="24709120"/>
            <a:ext cx="9699172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734787" y="26537920"/>
            <a:ext cx="9699172" cy="1219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29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1609616" y="7620000"/>
            <a:ext cx="9699172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11609616" y="9469120"/>
            <a:ext cx="9699172" cy="609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1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2484444" y="20238720"/>
            <a:ext cx="9699172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2484444" y="22067520"/>
            <a:ext cx="9699172" cy="609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3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22484444" y="30805120"/>
            <a:ext cx="9699172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34" name="Text Placeholder 48"/>
          <p:cNvSpPr>
            <a:spLocks noGrp="1"/>
          </p:cNvSpPr>
          <p:nvPr>
            <p:ph type="body" sz="quarter" idx="24" hasCustomPrompt="1"/>
          </p:nvPr>
        </p:nvSpPr>
        <p:spPr>
          <a:xfrm>
            <a:off x="22484444" y="32633920"/>
            <a:ext cx="9699172" cy="609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60" indent="0">
              <a:buNone/>
              <a:defRPr/>
            </a:lvl2pPr>
            <a:lvl3pPr marL="3605319" indent="0">
              <a:buNone/>
              <a:defRPr/>
            </a:lvl3pPr>
            <a:lvl4pPr marL="5407979" indent="0">
              <a:buNone/>
              <a:defRPr/>
            </a:lvl4pPr>
            <a:lvl5pPr marL="721063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791200" y="4902200"/>
            <a:ext cx="263924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3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300" dirty="0"/>
              <a:t>Authors Here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B60AA3-43F7-42CB-B61E-AD349C884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42191708"/>
            <a:ext cx="20726400" cy="15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7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2600"/>
            </a:lvl1pPr>
            <a:lvl2pPr marL="1802660" indent="0">
              <a:buNone/>
              <a:defRPr sz="11025"/>
            </a:lvl2pPr>
            <a:lvl3pPr marL="3605319" indent="0">
              <a:buNone/>
              <a:defRPr sz="9450"/>
            </a:lvl3pPr>
            <a:lvl4pPr marL="5407979" indent="0">
              <a:buNone/>
              <a:defRPr sz="7875"/>
            </a:lvl4pPr>
            <a:lvl5pPr marL="7210638" indent="0">
              <a:buNone/>
              <a:defRPr sz="7875"/>
            </a:lvl5pPr>
            <a:lvl6pPr marL="9013298" indent="0">
              <a:buNone/>
              <a:defRPr sz="7875"/>
            </a:lvl6pPr>
            <a:lvl7pPr marL="10815958" indent="0">
              <a:buNone/>
              <a:defRPr sz="7875"/>
            </a:lvl7pPr>
            <a:lvl8pPr marL="12618617" indent="0">
              <a:buNone/>
              <a:defRPr sz="7875"/>
            </a:lvl8pPr>
            <a:lvl9pPr marL="14421277" indent="0">
              <a:buNone/>
              <a:defRPr sz="787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5550"/>
            </a:lvl1pPr>
            <a:lvl2pPr marL="1802660" indent="0">
              <a:buNone/>
              <a:defRPr sz="4725"/>
            </a:lvl2pPr>
            <a:lvl3pPr marL="3605319" indent="0">
              <a:buNone/>
              <a:defRPr sz="3975"/>
            </a:lvl3pPr>
            <a:lvl4pPr marL="5407979" indent="0">
              <a:buNone/>
              <a:defRPr sz="3525"/>
            </a:lvl4pPr>
            <a:lvl5pPr marL="7210638" indent="0">
              <a:buNone/>
              <a:defRPr sz="3525"/>
            </a:lvl5pPr>
            <a:lvl6pPr marL="9013298" indent="0">
              <a:buNone/>
              <a:defRPr sz="3525"/>
            </a:lvl6pPr>
            <a:lvl7pPr marL="10815958" indent="0">
              <a:buNone/>
              <a:defRPr sz="3525"/>
            </a:lvl7pPr>
            <a:lvl8pPr marL="12618617" indent="0">
              <a:buNone/>
              <a:defRPr sz="3525"/>
            </a:lvl8pPr>
            <a:lvl9pPr marL="14421277" indent="0">
              <a:buNone/>
              <a:defRPr sz="3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7"/>
            <a:ext cx="740664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1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1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5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7"/>
            <a:ext cx="27980640" cy="9601197"/>
          </a:xfrm>
        </p:spPr>
        <p:txBody>
          <a:bodyPr anchor="b"/>
          <a:lstStyle>
            <a:lvl1pPr marL="0" indent="0">
              <a:buNone/>
              <a:defRPr sz="7875">
                <a:solidFill>
                  <a:schemeClr val="tx1">
                    <a:tint val="75000"/>
                  </a:schemeClr>
                </a:solidFill>
              </a:defRPr>
            </a:lvl1pPr>
            <a:lvl2pPr marL="1802660" indent="0">
              <a:buNone/>
              <a:defRPr sz="7125">
                <a:solidFill>
                  <a:schemeClr val="tx1">
                    <a:tint val="75000"/>
                  </a:schemeClr>
                </a:solidFill>
              </a:defRPr>
            </a:lvl2pPr>
            <a:lvl3pPr marL="360531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07979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4pPr>
            <a:lvl5pPr marL="7210638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5pPr>
            <a:lvl6pPr marL="9013298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6pPr>
            <a:lvl7pPr marL="10815958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7pPr>
            <a:lvl8pPr marL="1261861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8pPr>
            <a:lvl9pPr marL="1442127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4"/>
            <a:ext cx="14538960" cy="28966163"/>
          </a:xfrm>
        </p:spPr>
        <p:txBody>
          <a:bodyPr/>
          <a:lstStyle>
            <a:lvl1pPr>
              <a:defRPr sz="11025"/>
            </a:lvl1pPr>
            <a:lvl2pPr>
              <a:defRPr sz="9450"/>
            </a:lvl2pPr>
            <a:lvl3pPr>
              <a:defRPr sz="7875"/>
            </a:lvl3pPr>
            <a:lvl4pPr>
              <a:defRPr sz="7125"/>
            </a:lvl4pPr>
            <a:lvl5pPr>
              <a:defRPr sz="7125"/>
            </a:lvl5pPr>
            <a:lvl6pPr>
              <a:defRPr sz="7125"/>
            </a:lvl6pPr>
            <a:lvl7pPr>
              <a:defRPr sz="7125"/>
            </a:lvl7pPr>
            <a:lvl8pPr>
              <a:defRPr sz="7125"/>
            </a:lvl8pPr>
            <a:lvl9pPr>
              <a:defRPr sz="7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4"/>
            <a:ext cx="14538960" cy="28966163"/>
          </a:xfrm>
        </p:spPr>
        <p:txBody>
          <a:bodyPr/>
          <a:lstStyle>
            <a:lvl1pPr>
              <a:defRPr sz="11025"/>
            </a:lvl1pPr>
            <a:lvl2pPr>
              <a:defRPr sz="9450"/>
            </a:lvl2pPr>
            <a:lvl3pPr>
              <a:defRPr sz="7875"/>
            </a:lvl3pPr>
            <a:lvl4pPr>
              <a:defRPr sz="7125"/>
            </a:lvl4pPr>
            <a:lvl5pPr>
              <a:defRPr sz="7125"/>
            </a:lvl5pPr>
            <a:lvl6pPr>
              <a:defRPr sz="7125"/>
            </a:lvl6pPr>
            <a:lvl7pPr>
              <a:defRPr sz="7125"/>
            </a:lvl7pPr>
            <a:lvl8pPr>
              <a:defRPr sz="7125"/>
            </a:lvl8pPr>
            <a:lvl9pPr>
              <a:defRPr sz="7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3"/>
            <a:ext cx="14544677" cy="4094477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2660" indent="0">
              <a:buNone/>
              <a:defRPr sz="7875" b="1"/>
            </a:lvl2pPr>
            <a:lvl3pPr marL="3605319" indent="0">
              <a:buNone/>
              <a:defRPr sz="7125" b="1"/>
            </a:lvl3pPr>
            <a:lvl4pPr marL="5407979" indent="0">
              <a:buNone/>
              <a:defRPr sz="6300" b="1"/>
            </a:lvl4pPr>
            <a:lvl5pPr marL="7210638" indent="0">
              <a:buNone/>
              <a:defRPr sz="6300" b="1"/>
            </a:lvl5pPr>
            <a:lvl6pPr marL="9013298" indent="0">
              <a:buNone/>
              <a:defRPr sz="6300" b="1"/>
            </a:lvl6pPr>
            <a:lvl7pPr marL="10815958" indent="0">
              <a:buNone/>
              <a:defRPr sz="6300" b="1"/>
            </a:lvl7pPr>
            <a:lvl8pPr marL="12618617" indent="0">
              <a:buNone/>
              <a:defRPr sz="6300" b="1"/>
            </a:lvl8pPr>
            <a:lvl9pPr marL="14421277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3"/>
          </a:xfrm>
        </p:spPr>
        <p:txBody>
          <a:bodyPr/>
          <a:lstStyle>
            <a:lvl1pPr>
              <a:defRPr sz="9450"/>
            </a:lvl1pPr>
            <a:lvl2pPr>
              <a:defRPr sz="7875"/>
            </a:lvl2pPr>
            <a:lvl3pPr>
              <a:defRPr sz="7125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2660" indent="0">
              <a:buNone/>
              <a:defRPr sz="7875" b="1"/>
            </a:lvl2pPr>
            <a:lvl3pPr marL="3605319" indent="0">
              <a:buNone/>
              <a:defRPr sz="7125" b="1"/>
            </a:lvl3pPr>
            <a:lvl4pPr marL="5407979" indent="0">
              <a:buNone/>
              <a:defRPr sz="6300" b="1"/>
            </a:lvl4pPr>
            <a:lvl5pPr marL="7210638" indent="0">
              <a:buNone/>
              <a:defRPr sz="6300" b="1"/>
            </a:lvl5pPr>
            <a:lvl6pPr marL="9013298" indent="0">
              <a:buNone/>
              <a:defRPr sz="6300" b="1"/>
            </a:lvl6pPr>
            <a:lvl7pPr marL="10815958" indent="0">
              <a:buNone/>
              <a:defRPr sz="6300" b="1"/>
            </a:lvl7pPr>
            <a:lvl8pPr marL="12618617" indent="0">
              <a:buNone/>
              <a:defRPr sz="6300" b="1"/>
            </a:lvl8pPr>
            <a:lvl9pPr marL="14421277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9450"/>
            </a:lvl1pPr>
            <a:lvl2pPr>
              <a:defRPr sz="7875"/>
            </a:lvl2pPr>
            <a:lvl3pPr>
              <a:defRPr sz="7125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lvl1pPr algn="l">
              <a:defRPr sz="7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3"/>
          </a:xfrm>
        </p:spPr>
        <p:txBody>
          <a:bodyPr/>
          <a:lstStyle>
            <a:lvl1pPr>
              <a:defRPr sz="12600"/>
            </a:lvl1pPr>
            <a:lvl2pPr>
              <a:defRPr sz="11025"/>
            </a:lvl2pPr>
            <a:lvl3pPr>
              <a:defRPr sz="9450"/>
            </a:lvl3pPr>
            <a:lvl4pPr>
              <a:defRPr sz="7875"/>
            </a:lvl4pPr>
            <a:lvl5pPr>
              <a:defRPr sz="7875"/>
            </a:lvl5pPr>
            <a:lvl6pPr>
              <a:defRPr sz="7875"/>
            </a:lvl6pPr>
            <a:lvl7pPr>
              <a:defRPr sz="7875"/>
            </a:lvl7pPr>
            <a:lvl8pPr>
              <a:defRPr sz="7875"/>
            </a:lvl8pPr>
            <a:lvl9pPr>
              <a:defRPr sz="7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4"/>
            <a:ext cx="10829927" cy="30022803"/>
          </a:xfrm>
        </p:spPr>
        <p:txBody>
          <a:bodyPr/>
          <a:lstStyle>
            <a:lvl1pPr marL="0" indent="0">
              <a:buNone/>
              <a:defRPr sz="5550"/>
            </a:lvl1pPr>
            <a:lvl2pPr marL="1802660" indent="0">
              <a:buNone/>
              <a:defRPr sz="4725"/>
            </a:lvl2pPr>
            <a:lvl3pPr marL="3605319" indent="0">
              <a:buNone/>
              <a:defRPr sz="3975"/>
            </a:lvl3pPr>
            <a:lvl4pPr marL="5407979" indent="0">
              <a:buNone/>
              <a:defRPr sz="3525"/>
            </a:lvl4pPr>
            <a:lvl5pPr marL="7210638" indent="0">
              <a:buNone/>
              <a:defRPr sz="3525"/>
            </a:lvl5pPr>
            <a:lvl6pPr marL="9013298" indent="0">
              <a:buNone/>
              <a:defRPr sz="3525"/>
            </a:lvl6pPr>
            <a:lvl7pPr marL="10815958" indent="0">
              <a:buNone/>
              <a:defRPr sz="3525"/>
            </a:lvl7pPr>
            <a:lvl8pPr marL="12618617" indent="0">
              <a:buNone/>
              <a:defRPr sz="3525"/>
            </a:lvl8pPr>
            <a:lvl9pPr marL="14421277" indent="0">
              <a:buNone/>
              <a:defRPr sz="3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0" cy="28966163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1452803"/>
            <a:ext cx="7680960" cy="23368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3605319" rtl="0" eaLnBrk="1" latinLnBrk="0" hangingPunct="1">
        <a:spcBef>
          <a:spcPct val="0"/>
        </a:spcBef>
        <a:buNone/>
        <a:defRPr sz="17325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351995" indent="-1351995" algn="l" defTabSz="3605319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9322" indent="-1126662" algn="l" defTabSz="3605319" rtl="0" eaLnBrk="1" latinLnBrk="0" hangingPunct="1">
        <a:spcBef>
          <a:spcPct val="20000"/>
        </a:spcBef>
        <a:buFont typeface="Arial" pitchFamily="34" charset="0"/>
        <a:buChar char="–"/>
        <a:defRPr sz="11025" kern="1200">
          <a:solidFill>
            <a:schemeClr val="tx1"/>
          </a:solidFill>
          <a:latin typeface="+mn-lt"/>
          <a:ea typeface="+mn-ea"/>
          <a:cs typeface="+mn-cs"/>
        </a:defRPr>
      </a:lvl2pPr>
      <a:lvl3pPr marL="4506649" indent="-901330" algn="l" defTabSz="3605319" rtl="0" eaLnBrk="1" latinLnBrk="0" hangingPunct="1">
        <a:spcBef>
          <a:spcPct val="20000"/>
        </a:spcBef>
        <a:buFont typeface="Arial" pitchFamily="34" charset="0"/>
        <a:buChar char="•"/>
        <a:defRPr sz="945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08" indent="-901330" algn="l" defTabSz="3605319" rtl="0" eaLnBrk="1" latinLnBrk="0" hangingPunct="1">
        <a:spcBef>
          <a:spcPct val="20000"/>
        </a:spcBef>
        <a:buFont typeface="Arial" pitchFamily="34" charset="0"/>
        <a:buChar char="–"/>
        <a:defRPr sz="7875" kern="1200">
          <a:solidFill>
            <a:schemeClr val="tx1"/>
          </a:solidFill>
          <a:latin typeface="+mn-lt"/>
          <a:ea typeface="+mn-ea"/>
          <a:cs typeface="+mn-cs"/>
        </a:defRPr>
      </a:lvl4pPr>
      <a:lvl5pPr marL="8111969" indent="-901330" algn="l" defTabSz="3605319" rtl="0" eaLnBrk="1" latinLnBrk="0" hangingPunct="1">
        <a:spcBef>
          <a:spcPct val="20000"/>
        </a:spcBef>
        <a:buFont typeface="Arial" pitchFamily="34" charset="0"/>
        <a:buChar char="»"/>
        <a:defRPr sz="7875" kern="1200">
          <a:solidFill>
            <a:schemeClr val="tx1"/>
          </a:solidFill>
          <a:latin typeface="+mn-lt"/>
          <a:ea typeface="+mn-ea"/>
          <a:cs typeface="+mn-cs"/>
        </a:defRPr>
      </a:lvl5pPr>
      <a:lvl6pPr marL="9914628" indent="-901330" algn="l" defTabSz="360531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6pPr>
      <a:lvl7pPr marL="11717288" indent="-901330" algn="l" defTabSz="360531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7pPr>
      <a:lvl8pPr marL="13519947" indent="-901330" algn="l" defTabSz="360531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8pPr>
      <a:lvl9pPr marL="15322607" indent="-901330" algn="l" defTabSz="360531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1pPr>
      <a:lvl2pPr marL="1802660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2pPr>
      <a:lvl3pPr marL="3605319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3pPr>
      <a:lvl4pPr marL="5407979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4pPr>
      <a:lvl5pPr marL="7210638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5pPr>
      <a:lvl6pPr marL="9013298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6pPr>
      <a:lvl7pPr marL="10815958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7pPr>
      <a:lvl8pPr marL="12618617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8pPr>
      <a:lvl9pPr marL="14421277" algn="l" defTabSz="360531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ECB5D-39C1-7C6D-D7B5-7981C25F7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87" y="8695126"/>
            <a:ext cx="10058400" cy="6827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70B1A-6102-7A9D-6358-65A21E4EA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8685982"/>
            <a:ext cx="10058400" cy="6827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A8E30-E132-F97E-FABB-CF1F3A6D6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670742"/>
            <a:ext cx="10058400" cy="6827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8BC95-EFC9-02AE-60D0-8A43BBB25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22" y="250627"/>
            <a:ext cx="7847331" cy="77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DA825-99C4-CA5D-32A4-DC2E3C314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69" y="250627"/>
            <a:ext cx="7847331" cy="777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B769C-5D7D-9E8B-3F38-8720EFFE1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0627"/>
            <a:ext cx="7847331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A53E78-BF0E-5ECE-7EC8-64DD25351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96" y="18842668"/>
            <a:ext cx="10058400" cy="185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A7F34-31D8-50CD-87E6-3512C29A4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6768251"/>
            <a:ext cx="10058400" cy="1851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A2DE69-EE68-1F3D-4B76-A7E8993B9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8619276"/>
            <a:ext cx="10058400" cy="185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C55EB-FB50-5A9C-94CE-24B11E140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16333276"/>
            <a:ext cx="10058400" cy="185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42CC8-3E21-12CA-D1F0-C49F20D94D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3944600"/>
            <a:ext cx="10058400" cy="185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2FC198-F834-2250-7CD7-12A55D6C3E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6867033"/>
            <a:ext cx="29813096" cy="2258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85F9EA-A876-2D7B-65E5-A59C7218EA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9236373"/>
            <a:ext cx="29813096" cy="225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D58AD-573C-6A5C-937C-5F97DD6667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4" y="24359145"/>
            <a:ext cx="29813096" cy="2258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889228-412E-9AC1-2A04-9AE46A4208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2021079"/>
            <a:ext cx="29813096" cy="2258568"/>
          </a:xfrm>
          <a:prstGeom prst="rect">
            <a:avLst/>
          </a:prstGeom>
        </p:spPr>
      </p:pic>
      <p:pic>
        <p:nvPicPr>
          <p:cNvPr id="17" name="Picture 1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4F3A838A-0D63-FFB4-111F-09BA7BD918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669988"/>
            <a:ext cx="14906550" cy="2258568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8015EB5-7E02-7065-C232-4D89CAC5F19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132480"/>
            <a:ext cx="14906550" cy="225856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A2CF62C-1EF1-5C00-E64A-6F4B6B97C2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622360"/>
            <a:ext cx="14906550" cy="2258568"/>
          </a:xfrm>
          <a:prstGeom prst="rect">
            <a:avLst/>
          </a:prstGeom>
        </p:spPr>
      </p:pic>
      <p:pic>
        <p:nvPicPr>
          <p:cNvPr id="20" name="Picture 1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868FC25-C9E9-0D2F-8C35-714E421EDB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36714"/>
            <a:ext cx="14906550" cy="2258568"/>
          </a:xfrm>
          <a:prstGeom prst="rect">
            <a:avLst/>
          </a:prstGeom>
        </p:spPr>
      </p:pic>
      <p:pic>
        <p:nvPicPr>
          <p:cNvPr id="21" name="Picture 20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31EEED13-6D01-7DBE-9EE8-DA92416C192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6814206"/>
            <a:ext cx="11898630" cy="3172968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87A5DBD-E47F-591A-0048-F7A81BD512B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557011"/>
            <a:ext cx="11898630" cy="3172968"/>
          </a:xfrm>
          <a:prstGeom prst="rect">
            <a:avLst/>
          </a:prstGeom>
        </p:spPr>
      </p:pic>
      <p:pic>
        <p:nvPicPr>
          <p:cNvPr id="40" name="Picture 3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E118D33-0160-684F-FC1D-B271B7C3BE1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05752"/>
            <a:ext cx="11898630" cy="3172968"/>
          </a:xfrm>
          <a:prstGeom prst="rect">
            <a:avLst/>
          </a:prstGeom>
        </p:spPr>
      </p:pic>
      <p:pic>
        <p:nvPicPr>
          <p:cNvPr id="41" name="Picture 4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B85AD8CB-20C5-9B0A-A738-007BC0579BC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10091928"/>
            <a:ext cx="1189863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0" y="1168531"/>
            <a:ext cx="4513365" cy="44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9AF62-FCEC-4491-9AD1-EF1454E10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AC52A-A494-4DB0-A808-BBAC24029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373</TotalTime>
  <Words>1</Words>
  <Application>Microsoft Office PowerPoint</Application>
  <PresentationFormat>Custom</PresentationFormat>
  <Paragraphs>1</Paragraphs>
  <Slides>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OSMI-Poster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32</cp:revision>
  <cp:lastPrinted>2022-03-28T17:18:58Z</cp:lastPrinted>
  <dcterms:created xsi:type="dcterms:W3CDTF">2012-08-16T16:03:05Z</dcterms:created>
  <dcterms:modified xsi:type="dcterms:W3CDTF">2023-05-31T20:21:42Z</dcterms:modified>
</cp:coreProperties>
</file>