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6"/>
  </p:notesMasterIdLst>
  <p:sldIdLst>
    <p:sldId id="258" r:id="rId4"/>
    <p:sldId id="259" r:id="rId5"/>
  </p:sldIdLst>
  <p:sldSz cx="51206400" cy="32918400"/>
  <p:notesSz cx="32458025" cy="50746025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05953-0F2E-4C99-936F-C88CFF7665FE}" v="2" dt="2023-05-31T20:18:31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73" autoAdjust="0"/>
  </p:normalViewPr>
  <p:slideViewPr>
    <p:cSldViewPr>
      <p:cViewPr varScale="1">
        <p:scale>
          <a:sx n="31" d="100"/>
          <a:sy n="31" d="100"/>
        </p:scale>
        <p:origin x="720" y="180"/>
      </p:cViewPr>
      <p:guideLst>
        <p:guide orient="horz" pos="1036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Bryan R" userId="867ba8fc-bd1d-4fbb-8ccb-9f103312b7a1" providerId="ADAL" clId="{A0205953-0F2E-4C99-936F-C88CFF7665FE}"/>
    <pc:docChg chg="undo custSel modSld">
      <pc:chgData name="Allen,Bryan R" userId="867ba8fc-bd1d-4fbb-8ccb-9f103312b7a1" providerId="ADAL" clId="{A0205953-0F2E-4C99-936F-C88CFF7665FE}" dt="2023-05-31T20:20:27.526" v="76" actId="1076"/>
      <pc:docMkLst>
        <pc:docMk/>
      </pc:docMkLst>
      <pc:sldChg chg="addSp delSp modSp mod">
        <pc:chgData name="Allen,Bryan R" userId="867ba8fc-bd1d-4fbb-8ccb-9f103312b7a1" providerId="ADAL" clId="{A0205953-0F2E-4C99-936F-C88CFF7665FE}" dt="2023-05-31T20:20:27.526" v="76" actId="1076"/>
        <pc:sldMkLst>
          <pc:docMk/>
          <pc:sldMk cId="3950214838" sldId="258"/>
        </pc:sldMkLst>
        <pc:picChg chg="add del mod">
          <ac:chgData name="Allen,Bryan R" userId="867ba8fc-bd1d-4fbb-8ccb-9f103312b7a1" providerId="ADAL" clId="{A0205953-0F2E-4C99-936F-C88CFF7665FE}" dt="2023-05-31T20:14:42.431" v="21" actId="478"/>
          <ac:picMkLst>
            <pc:docMk/>
            <pc:sldMk cId="3950214838" sldId="258"/>
            <ac:picMk id="3" creationId="{D9AB2F34-8321-C120-FE4A-B7AF1E2BF957}"/>
          </ac:picMkLst>
        </pc:picChg>
        <pc:picChg chg="add mod">
          <ac:chgData name="Allen,Bryan R" userId="867ba8fc-bd1d-4fbb-8ccb-9f103312b7a1" providerId="ADAL" clId="{A0205953-0F2E-4C99-936F-C88CFF7665FE}" dt="2023-05-31T20:20:22.298" v="75" actId="1076"/>
          <ac:picMkLst>
            <pc:docMk/>
            <pc:sldMk cId="3950214838" sldId="258"/>
            <ac:picMk id="5" creationId="{87EBDA5C-30DE-7518-F822-2FAE676F9CCA}"/>
          </ac:picMkLst>
        </pc:picChg>
        <pc:picChg chg="del">
          <ac:chgData name="Allen,Bryan R" userId="867ba8fc-bd1d-4fbb-8ccb-9f103312b7a1" providerId="ADAL" clId="{A0205953-0F2E-4C99-936F-C88CFF7665FE}" dt="2023-05-31T20:18:41.321" v="65" actId="478"/>
          <ac:picMkLst>
            <pc:docMk/>
            <pc:sldMk cId="3950214838" sldId="258"/>
            <ac:picMk id="6" creationId="{00000000-0000-0000-0000-000000000000}"/>
          </ac:picMkLst>
        </pc:picChg>
        <pc:picChg chg="del">
          <ac:chgData name="Allen,Bryan R" userId="867ba8fc-bd1d-4fbb-8ccb-9f103312b7a1" providerId="ADAL" clId="{A0205953-0F2E-4C99-936F-C88CFF7665FE}" dt="2023-05-31T20:16:08.152" v="32" actId="478"/>
          <ac:picMkLst>
            <pc:docMk/>
            <pc:sldMk cId="3950214838" sldId="258"/>
            <ac:picMk id="7" creationId="{00000000-0000-0000-0000-000000000000}"/>
          </ac:picMkLst>
        </pc:picChg>
        <pc:picChg chg="del">
          <ac:chgData name="Allen,Bryan R" userId="867ba8fc-bd1d-4fbb-8ccb-9f103312b7a1" providerId="ADAL" clId="{A0205953-0F2E-4C99-936F-C88CFF7665FE}" dt="2023-05-31T20:15:50.258" v="30" actId="478"/>
          <ac:picMkLst>
            <pc:docMk/>
            <pc:sldMk cId="3950214838" sldId="258"/>
            <ac:picMk id="8" creationId="{00000000-0000-0000-0000-000000000000}"/>
          </ac:picMkLst>
        </pc:picChg>
        <pc:picChg chg="del">
          <ac:chgData name="Allen,Bryan R" userId="867ba8fc-bd1d-4fbb-8ccb-9f103312b7a1" providerId="ADAL" clId="{A0205953-0F2E-4C99-936F-C88CFF7665FE}" dt="2023-05-31T20:15:23.751" v="27" actId="478"/>
          <ac:picMkLst>
            <pc:docMk/>
            <pc:sldMk cId="3950214838" sldId="258"/>
            <ac:picMk id="9" creationId="{00000000-0000-0000-0000-000000000000}"/>
          </ac:picMkLst>
        </pc:picChg>
        <pc:picChg chg="del">
          <ac:chgData name="Allen,Bryan R" userId="867ba8fc-bd1d-4fbb-8ccb-9f103312b7a1" providerId="ADAL" clId="{A0205953-0F2E-4C99-936F-C88CFF7665FE}" dt="2023-05-31T20:15:14.413" v="25" actId="478"/>
          <ac:picMkLst>
            <pc:docMk/>
            <pc:sldMk cId="3950214838" sldId="258"/>
            <ac:picMk id="10" creationId="{00000000-0000-0000-0000-000000000000}"/>
          </ac:picMkLst>
        </pc:picChg>
        <pc:picChg chg="mod">
          <ac:chgData name="Allen,Bryan R" userId="867ba8fc-bd1d-4fbb-8ccb-9f103312b7a1" providerId="ADAL" clId="{A0205953-0F2E-4C99-936F-C88CFF7665FE}" dt="2023-05-31T20:20:15.354" v="74" actId="1076"/>
          <ac:picMkLst>
            <pc:docMk/>
            <pc:sldMk cId="3950214838" sldId="258"/>
            <ac:picMk id="17" creationId="{00000000-0000-0000-0000-000000000000}"/>
          </ac:picMkLst>
        </pc:picChg>
        <pc:picChg chg="mod">
          <ac:chgData name="Allen,Bryan R" userId="867ba8fc-bd1d-4fbb-8ccb-9f103312b7a1" providerId="ADAL" clId="{A0205953-0F2E-4C99-936F-C88CFF7665FE}" dt="2023-05-31T20:20:15.354" v="74" actId="1076"/>
          <ac:picMkLst>
            <pc:docMk/>
            <pc:sldMk cId="3950214838" sldId="258"/>
            <ac:picMk id="18" creationId="{00000000-0000-0000-0000-000000000000}"/>
          </ac:picMkLst>
        </pc:picChg>
        <pc:picChg chg="mod">
          <ac:chgData name="Allen,Bryan R" userId="867ba8fc-bd1d-4fbb-8ccb-9f103312b7a1" providerId="ADAL" clId="{A0205953-0F2E-4C99-936F-C88CFF7665FE}" dt="2023-05-31T20:19:37.988" v="71" actId="1076"/>
          <ac:picMkLst>
            <pc:docMk/>
            <pc:sldMk cId="3950214838" sldId="258"/>
            <ac:picMk id="19" creationId="{00000000-0000-0000-0000-000000000000}"/>
          </ac:picMkLst>
        </pc:picChg>
        <pc:picChg chg="mod">
          <ac:chgData name="Allen,Bryan R" userId="867ba8fc-bd1d-4fbb-8ccb-9f103312b7a1" providerId="ADAL" clId="{A0205953-0F2E-4C99-936F-C88CFF7665FE}" dt="2023-05-31T20:19:37.988" v="71" actId="1076"/>
          <ac:picMkLst>
            <pc:docMk/>
            <pc:sldMk cId="3950214838" sldId="258"/>
            <ac:picMk id="20" creationId="{00000000-0000-0000-0000-000000000000}"/>
          </ac:picMkLst>
        </pc:picChg>
        <pc:picChg chg="mod">
          <ac:chgData name="Allen,Bryan R" userId="867ba8fc-bd1d-4fbb-8ccb-9f103312b7a1" providerId="ADAL" clId="{A0205953-0F2E-4C99-936F-C88CFF7665FE}" dt="2023-05-31T20:19:37.988" v="71" actId="1076"/>
          <ac:picMkLst>
            <pc:docMk/>
            <pc:sldMk cId="3950214838" sldId="258"/>
            <ac:picMk id="21" creationId="{00000000-0000-0000-0000-000000000000}"/>
          </ac:picMkLst>
        </pc:picChg>
        <pc:picChg chg="del">
          <ac:chgData name="Allen,Bryan R" userId="867ba8fc-bd1d-4fbb-8ccb-9f103312b7a1" providerId="ADAL" clId="{A0205953-0F2E-4C99-936F-C88CFF7665FE}" dt="2023-05-31T20:18:03.884" v="56" actId="478"/>
          <ac:picMkLst>
            <pc:docMk/>
            <pc:sldMk cId="3950214838" sldId="258"/>
            <ac:picMk id="22" creationId="{00000000-0000-0000-0000-000000000000}"/>
          </ac:picMkLst>
        </pc:picChg>
        <pc:picChg chg="add mod">
          <ac:chgData name="Allen,Bryan R" userId="867ba8fc-bd1d-4fbb-8ccb-9f103312b7a1" providerId="ADAL" clId="{A0205953-0F2E-4C99-936F-C88CFF7665FE}" dt="2023-05-31T20:20:22.298" v="75" actId="1076"/>
          <ac:picMkLst>
            <pc:docMk/>
            <pc:sldMk cId="3950214838" sldId="258"/>
            <ac:picMk id="24" creationId="{F0B2DBCD-5B65-EDAD-2683-C78C6130CD82}"/>
          </ac:picMkLst>
        </pc:picChg>
        <pc:picChg chg="add mod">
          <ac:chgData name="Allen,Bryan R" userId="867ba8fc-bd1d-4fbb-8ccb-9f103312b7a1" providerId="ADAL" clId="{A0205953-0F2E-4C99-936F-C88CFF7665FE}" dt="2023-05-31T20:20:22.298" v="75" actId="1076"/>
          <ac:picMkLst>
            <pc:docMk/>
            <pc:sldMk cId="3950214838" sldId="258"/>
            <ac:picMk id="26" creationId="{D9888745-BA4D-0FB5-AE0A-E6C8913C93A8}"/>
          </ac:picMkLst>
        </pc:picChg>
        <pc:picChg chg="add mod">
          <ac:chgData name="Allen,Bryan R" userId="867ba8fc-bd1d-4fbb-8ccb-9f103312b7a1" providerId="ADAL" clId="{A0205953-0F2E-4C99-936F-C88CFF7665FE}" dt="2023-05-31T20:20:22.298" v="75" actId="1076"/>
          <ac:picMkLst>
            <pc:docMk/>
            <pc:sldMk cId="3950214838" sldId="258"/>
            <ac:picMk id="28" creationId="{DE97D086-9D3D-8C77-4B4C-96B02B1FD5FF}"/>
          </ac:picMkLst>
        </pc:picChg>
        <pc:picChg chg="add mod">
          <ac:chgData name="Allen,Bryan R" userId="867ba8fc-bd1d-4fbb-8ccb-9f103312b7a1" providerId="ADAL" clId="{A0205953-0F2E-4C99-936F-C88CFF7665FE}" dt="2023-05-31T20:20:27.526" v="76" actId="1076"/>
          <ac:picMkLst>
            <pc:docMk/>
            <pc:sldMk cId="3950214838" sldId="258"/>
            <ac:picMk id="30" creationId="{A3CC23F3-4311-00E6-CAA8-866DFD535CB7}"/>
          </ac:picMkLst>
        </pc:picChg>
        <pc:picChg chg="add mod">
          <ac:chgData name="Allen,Bryan R" userId="867ba8fc-bd1d-4fbb-8ccb-9f103312b7a1" providerId="ADAL" clId="{A0205953-0F2E-4C99-936F-C88CFF7665FE}" dt="2023-05-31T20:20:27.526" v="76" actId="1076"/>
          <ac:picMkLst>
            <pc:docMk/>
            <pc:sldMk cId="3950214838" sldId="258"/>
            <ac:picMk id="32" creationId="{5DD094CC-06B7-8E44-B4DD-0964D08E8718}"/>
          </ac:picMkLst>
        </pc:picChg>
        <pc:picChg chg="add mod">
          <ac:chgData name="Allen,Bryan R" userId="867ba8fc-bd1d-4fbb-8ccb-9f103312b7a1" providerId="ADAL" clId="{A0205953-0F2E-4C99-936F-C88CFF7665FE}" dt="2023-05-31T20:20:27.526" v="76" actId="1076"/>
          <ac:picMkLst>
            <pc:docMk/>
            <pc:sldMk cId="3950214838" sldId="258"/>
            <ac:picMk id="34" creationId="{2746C150-CDE9-5363-B8A9-5E5DB7EEDDA7}"/>
          </ac:picMkLst>
        </pc:picChg>
        <pc:picChg chg="add mod">
          <ac:chgData name="Allen,Bryan R" userId="867ba8fc-bd1d-4fbb-8ccb-9f103312b7a1" providerId="ADAL" clId="{A0205953-0F2E-4C99-936F-C88CFF7665FE}" dt="2023-05-31T20:20:27.526" v="76" actId="1076"/>
          <ac:picMkLst>
            <pc:docMk/>
            <pc:sldMk cId="3950214838" sldId="258"/>
            <ac:picMk id="36" creationId="{BEE3CD1D-02CC-88B8-2947-0207B04D88FC}"/>
          </ac:picMkLst>
        </pc:picChg>
        <pc:picChg chg="add mod">
          <ac:chgData name="Allen,Bryan R" userId="867ba8fc-bd1d-4fbb-8ccb-9f103312b7a1" providerId="ADAL" clId="{A0205953-0F2E-4C99-936F-C88CFF7665FE}" dt="2023-05-31T20:19:01.527" v="67" actId="1076"/>
          <ac:picMkLst>
            <pc:docMk/>
            <pc:sldMk cId="3950214838" sldId="258"/>
            <ac:picMk id="38" creationId="{810DDAB3-BC60-CCFA-4948-168E3CE0E3C6}"/>
          </ac:picMkLst>
        </pc:picChg>
        <pc:picChg chg="add mod">
          <ac:chgData name="Allen,Bryan R" userId="867ba8fc-bd1d-4fbb-8ccb-9f103312b7a1" providerId="ADAL" clId="{A0205953-0F2E-4C99-936F-C88CFF7665FE}" dt="2023-05-31T20:15:47.815" v="29" actId="1076"/>
          <ac:picMkLst>
            <pc:docMk/>
            <pc:sldMk cId="3950214838" sldId="258"/>
            <ac:picMk id="40" creationId="{AA6D2A96-C058-8899-2208-E71C2A9BE6F5}"/>
          </ac:picMkLst>
        </pc:picChg>
        <pc:picChg chg="add mod">
          <ac:chgData name="Allen,Bryan R" userId="867ba8fc-bd1d-4fbb-8ccb-9f103312b7a1" providerId="ADAL" clId="{A0205953-0F2E-4C99-936F-C88CFF7665FE}" dt="2023-05-31T20:15:20.736" v="26" actId="1076"/>
          <ac:picMkLst>
            <pc:docMk/>
            <pc:sldMk cId="3950214838" sldId="258"/>
            <ac:picMk id="42" creationId="{B9A20F6B-5BB7-92AC-57A9-3E619F03091F}"/>
          </ac:picMkLst>
        </pc:picChg>
        <pc:picChg chg="add mod">
          <ac:chgData name="Allen,Bryan R" userId="867ba8fc-bd1d-4fbb-8ccb-9f103312b7a1" providerId="ADAL" clId="{A0205953-0F2E-4C99-936F-C88CFF7665FE}" dt="2023-05-31T20:19:05.663" v="68" actId="1076"/>
          <ac:picMkLst>
            <pc:docMk/>
            <pc:sldMk cId="3950214838" sldId="258"/>
            <ac:picMk id="44" creationId="{DD9FF78F-D96C-B709-DC0C-1A63F9B411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5144" cy="2537301"/>
          </a:xfrm>
          <a:prstGeom prst="rect">
            <a:avLst/>
          </a:prstGeom>
        </p:spPr>
        <p:txBody>
          <a:bodyPr vert="horz" lIns="475438" tIns="237719" rIns="475438" bIns="237719" rtlCol="0"/>
          <a:lstStyle>
            <a:lvl1pPr algn="l">
              <a:defRPr sz="6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5371" y="1"/>
            <a:ext cx="14065144" cy="2537301"/>
          </a:xfrm>
          <a:prstGeom prst="rect">
            <a:avLst/>
          </a:prstGeom>
        </p:spPr>
        <p:txBody>
          <a:bodyPr vert="horz" lIns="475438" tIns="237719" rIns="475438" bIns="237719" rtlCol="0"/>
          <a:lstStyle>
            <a:lvl1pPr algn="r">
              <a:defRPr sz="6300"/>
            </a:lvl1pPr>
          </a:lstStyle>
          <a:p>
            <a:fld id="{918B625B-38C8-4009-8750-46B8B40D6DF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3806825"/>
            <a:ext cx="29600525" cy="19029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5438" tIns="237719" rIns="475438" bIns="237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5803" y="24104363"/>
            <a:ext cx="25966420" cy="22835711"/>
          </a:xfrm>
          <a:prstGeom prst="rect">
            <a:avLst/>
          </a:prstGeom>
        </p:spPr>
        <p:txBody>
          <a:bodyPr vert="horz" lIns="475438" tIns="237719" rIns="475438" bIns="237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199918"/>
            <a:ext cx="14065144" cy="2537301"/>
          </a:xfrm>
          <a:prstGeom prst="rect">
            <a:avLst/>
          </a:prstGeom>
        </p:spPr>
        <p:txBody>
          <a:bodyPr vert="horz" lIns="475438" tIns="237719" rIns="475438" bIns="237719" rtlCol="0" anchor="b"/>
          <a:lstStyle>
            <a:lvl1pPr algn="l">
              <a:defRPr sz="6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5371" y="48199918"/>
            <a:ext cx="14065144" cy="2537301"/>
          </a:xfrm>
          <a:prstGeom prst="rect">
            <a:avLst/>
          </a:prstGeom>
        </p:spPr>
        <p:txBody>
          <a:bodyPr vert="horz" lIns="475438" tIns="237719" rIns="475438" bIns="237719" rtlCol="0" anchor="b"/>
          <a:lstStyle>
            <a:lvl1pPr algn="r">
              <a:defRPr sz="6300"/>
            </a:lvl1pPr>
          </a:lstStyle>
          <a:p>
            <a:fld id="{12D889DE-6ABB-4C5C-AC51-7564CD21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46800"/>
            <a:ext cx="51206400" cy="1371600"/>
          </a:xfrm>
          <a:prstGeom prst="rect">
            <a:avLst/>
          </a:prstGeom>
          <a:solidFill>
            <a:srgbClr val="EB632D"/>
          </a:solidFill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1206400" cy="5486400"/>
          </a:xfrm>
          <a:prstGeom prst="rect">
            <a:avLst/>
          </a:prstGeom>
          <a:solidFill>
            <a:srgbClr val="EB632D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0"/>
            <a:ext cx="36576000" cy="4114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6537960"/>
            <a:ext cx="15087600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7924800"/>
            <a:ext cx="15087600" cy="9144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34975800" y="6537960"/>
            <a:ext cx="15087600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34975800" y="7924800"/>
            <a:ext cx="15087600" cy="6477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19354800"/>
            <a:ext cx="15087600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20726400"/>
            <a:ext cx="15087600" cy="9144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29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18059400" y="6537960"/>
            <a:ext cx="15087600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30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18059400" y="7924800"/>
            <a:ext cx="15087600" cy="457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31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34975800" y="16002000"/>
            <a:ext cx="15087600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34975800" y="17373600"/>
            <a:ext cx="15087600" cy="457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33" name="Text Placeholder 53"/>
          <p:cNvSpPr>
            <a:spLocks noGrp="1"/>
          </p:cNvSpPr>
          <p:nvPr>
            <p:ph type="body" sz="quarter" idx="23" hasCustomPrompt="1"/>
          </p:nvPr>
        </p:nvSpPr>
        <p:spPr>
          <a:xfrm>
            <a:off x="34975800" y="23926800"/>
            <a:ext cx="15087600" cy="13716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t" anchorCtr="1">
            <a:noAutofit/>
          </a:bodyPr>
          <a:lstStyle>
            <a:lvl1pPr marL="0" indent="0">
              <a:buNone/>
              <a:defRPr sz="64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34" name="Text Placeholder 48"/>
          <p:cNvSpPr>
            <a:spLocks noGrp="1"/>
          </p:cNvSpPr>
          <p:nvPr>
            <p:ph type="body" sz="quarter" idx="24" hasCustomPrompt="1"/>
          </p:nvPr>
        </p:nvSpPr>
        <p:spPr>
          <a:xfrm>
            <a:off x="34975800" y="25298400"/>
            <a:ext cx="15087600" cy="457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4200" baseline="0"/>
            </a:lvl1pPr>
            <a:lvl2pPr marL="2403546" indent="0">
              <a:buNone/>
              <a:defRPr/>
            </a:lvl2pPr>
            <a:lvl3pPr marL="4807092" indent="0">
              <a:buNone/>
              <a:defRPr/>
            </a:lvl3pPr>
            <a:lvl4pPr marL="7210638" indent="0">
              <a:buNone/>
              <a:defRPr/>
            </a:lvl4pPr>
            <a:lvl5pPr marL="961418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315200" y="4152900"/>
            <a:ext cx="365760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4400" dirty="0"/>
              <a:t>Authors Here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378226-F5F5-437C-AD1F-74F0FE329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0" y="31546800"/>
            <a:ext cx="16154400" cy="12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0"/>
            <a:ext cx="30723840" cy="2720342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2"/>
            <a:ext cx="30723840" cy="3863338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318265"/>
            <a:ext cx="1152144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318265"/>
            <a:ext cx="3371088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2"/>
            <a:ext cx="4352544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2"/>
            <a:ext cx="43525440" cy="65379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8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7680963"/>
            <a:ext cx="22616160" cy="2172462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7680963"/>
            <a:ext cx="22616160" cy="2172462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368542"/>
            <a:ext cx="22625053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0439400"/>
            <a:ext cx="22625053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368542"/>
            <a:ext cx="22633940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439400"/>
            <a:ext cx="22633940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310640"/>
            <a:ext cx="16846553" cy="557784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10643"/>
            <a:ext cx="28625800" cy="28094942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6888483"/>
            <a:ext cx="16846553" cy="22517102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680963"/>
            <a:ext cx="46085760" cy="21724622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31089602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4807092" rtl="0" eaLnBrk="1" latinLnBrk="0" hangingPunct="1">
        <a:spcBef>
          <a:spcPct val="0"/>
        </a:spcBef>
        <a:buNone/>
        <a:defRPr sz="23100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87" y="8695126"/>
            <a:ext cx="10058400" cy="6827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0" y="8685982"/>
            <a:ext cx="10058400" cy="6827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8670742"/>
            <a:ext cx="10058400" cy="6827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22" y="250627"/>
            <a:ext cx="7847331" cy="7772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669" y="250627"/>
            <a:ext cx="7847331" cy="7772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50627"/>
            <a:ext cx="7847331" cy="7772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896" y="18842668"/>
            <a:ext cx="10058400" cy="1851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16768251"/>
            <a:ext cx="10058400" cy="1851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8619276"/>
            <a:ext cx="10058400" cy="1851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" y="16333276"/>
            <a:ext cx="10058400" cy="1851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3944600"/>
            <a:ext cx="10058400" cy="1851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BDA5C-30DE-7518-F822-2FAE676F9C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6867033"/>
            <a:ext cx="29813096" cy="22585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B2DBCD-5B65-EDAD-2683-C78C6130CD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9236373"/>
            <a:ext cx="29813096" cy="22585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888745-BA4D-0FB5-AE0A-E6C8913C93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4" y="24359145"/>
            <a:ext cx="29813096" cy="22585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7D086-9D3D-8C77-4B4C-96B02B1FD5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2021079"/>
            <a:ext cx="29813096" cy="2258568"/>
          </a:xfrm>
          <a:prstGeom prst="rect">
            <a:avLst/>
          </a:prstGeom>
        </p:spPr>
      </p:pic>
      <p:pic>
        <p:nvPicPr>
          <p:cNvPr id="30" name="Picture 2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3CC23F3-4311-00E6-CAA8-866DFD535C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17985422"/>
            <a:ext cx="14906550" cy="2258568"/>
          </a:xfrm>
          <a:prstGeom prst="rect">
            <a:avLst/>
          </a:prstGeom>
        </p:spPr>
      </p:pic>
      <p:pic>
        <p:nvPicPr>
          <p:cNvPr id="32" name="Picture 31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DD094CC-06B7-8E44-B4DD-0964D08E87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5447914"/>
            <a:ext cx="14906550" cy="2258568"/>
          </a:xfrm>
          <a:prstGeom prst="rect">
            <a:avLst/>
          </a:prstGeom>
        </p:spPr>
      </p:pic>
      <p:pic>
        <p:nvPicPr>
          <p:cNvPr id="34" name="Picture 3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746C150-CDE9-5363-B8A9-5E5DB7EEDD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2937794"/>
            <a:ext cx="14906550" cy="2258568"/>
          </a:xfrm>
          <a:prstGeom prst="rect">
            <a:avLst/>
          </a:prstGeom>
        </p:spPr>
      </p:pic>
      <p:pic>
        <p:nvPicPr>
          <p:cNvPr id="36" name="Picture 3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EE3CD1D-02CC-88B8-2947-0207B04D88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0452148"/>
            <a:ext cx="14906550" cy="2258568"/>
          </a:xfrm>
          <a:prstGeom prst="rect">
            <a:avLst/>
          </a:prstGeom>
        </p:spPr>
      </p:pic>
      <p:pic>
        <p:nvPicPr>
          <p:cNvPr id="38" name="Picture 37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810DDAB3-BC60-CCFA-4948-168E3CE0E3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6814206"/>
            <a:ext cx="11898630" cy="3172968"/>
          </a:xfrm>
          <a:prstGeom prst="rect">
            <a:avLst/>
          </a:prstGeom>
        </p:spPr>
      </p:pic>
      <p:pic>
        <p:nvPicPr>
          <p:cNvPr id="40" name="Picture 3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AA6D2A96-C058-8899-2208-E71C2A9BE6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557011"/>
            <a:ext cx="11898630" cy="3172968"/>
          </a:xfrm>
          <a:prstGeom prst="rect">
            <a:avLst/>
          </a:prstGeom>
        </p:spPr>
      </p:pic>
      <p:pic>
        <p:nvPicPr>
          <p:cNvPr id="42" name="Picture 4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9A20F6B-5BB7-92AC-57A9-3E619F0309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05752"/>
            <a:ext cx="11898630" cy="3172968"/>
          </a:xfrm>
          <a:prstGeom prst="rect">
            <a:avLst/>
          </a:prstGeom>
        </p:spPr>
      </p:pic>
      <p:pic>
        <p:nvPicPr>
          <p:cNvPr id="44" name="Picture 4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DD9FF78F-D96C-B709-DC0C-1A63F9B411D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10091928"/>
            <a:ext cx="11898630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4723088" cy="46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9310"/>
      </p:ext>
    </p:extLst>
  </p:cSld>
  <p:clrMapOvr>
    <a:masterClrMapping/>
  </p:clrMapOvr>
</p:sld>
</file>

<file path=ppt/theme/theme1.xml><?xml version="1.0" encoding="utf-8"?>
<a:theme xmlns:a="http://schemas.openxmlformats.org/drawingml/2006/main" name="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FE7DCC809AE4A892A9D79838635C6" ma:contentTypeVersion="16" ma:contentTypeDescription="Create a new document." ma:contentTypeScope="" ma:versionID="8017378628c4e4b51ea38de49257ff5c">
  <xsd:schema xmlns:xsd="http://www.w3.org/2001/XMLSchema" xmlns:xs="http://www.w3.org/2001/XMLSchema" xmlns:p="http://schemas.microsoft.com/office/2006/metadata/properties" xmlns:ns2="09cc035f-cdcd-4de2-9f82-e29f60525d3e" xmlns:ns3="960da6d4-88c3-4bb2-be7c-e1008ba9714c" targetNamespace="http://schemas.microsoft.com/office/2006/metadata/properties" ma:root="true" ma:fieldsID="36bb03aa5dc2a7b418186710a85770d4" ns2:_="" ns3:_="">
    <xsd:import namespace="09cc035f-cdcd-4de2-9f82-e29f60525d3e"/>
    <xsd:import namespace="960da6d4-88c3-4bb2-be7c-e1008ba97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035f-cdcd-4de2-9f82-e29f60525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6d4-88c3-4bb2-be7c-e1008ba9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4a559e-abe1-4dbe-a37f-1d2f9519a595}" ma:internalName="TaxCatchAll" ma:showField="CatchAllData" ma:web="960da6d4-88c3-4bb2-be7c-e1008ba97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00BB04-2F40-4A66-B1AA-08A76F3397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4E3751-728A-4D63-A5C9-BD77C5068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c035f-cdcd-4de2-9f82-e29f60525d3e"/>
    <ds:schemaRef ds:uri="960da6d4-88c3-4bb2-be7c-e1008ba97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OSMI-Poster</Template>
  <TotalTime>374</TotalTime>
  <Words>1</Words>
  <Application>Microsoft Office PowerPoint</Application>
  <PresentationFormat>Custom</PresentationFormat>
  <Paragraphs>1</Paragraphs>
  <Slides>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OSMI-Poster</vt:lpstr>
      <vt:lpstr>PowerPoint Presentation</vt:lpstr>
      <vt:lpstr>PowerPoint Presentation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Allen,Bryan R</cp:lastModifiedBy>
  <cp:revision>29</cp:revision>
  <cp:lastPrinted>2022-03-28T17:17:09Z</cp:lastPrinted>
  <dcterms:created xsi:type="dcterms:W3CDTF">2012-08-16T16:03:05Z</dcterms:created>
  <dcterms:modified xsi:type="dcterms:W3CDTF">2023-05-31T20:20:31Z</dcterms:modified>
</cp:coreProperties>
</file>