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6"/>
  </p:notesMasterIdLst>
  <p:sldIdLst>
    <p:sldId id="258" r:id="rId4"/>
    <p:sldId id="259" r:id="rId5"/>
  </p:sldIdLst>
  <p:sldSz cx="43891200" cy="32918400"/>
  <p:notesSz cx="32440563" cy="43405425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98072-7286-44C4-8C65-837DA9C2AAA6}" v="1" dt="2023-05-31T20:21:0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73" autoAdjust="0"/>
  </p:normalViewPr>
  <p:slideViewPr>
    <p:cSldViewPr>
      <p:cViewPr varScale="1">
        <p:scale>
          <a:sx n="32" d="100"/>
          <a:sy n="32" d="100"/>
        </p:scale>
        <p:origin x="1272" y="14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Bryan R" userId="867ba8fc-bd1d-4fbb-8ccb-9f103312b7a1" providerId="ADAL" clId="{A4E98072-7286-44C4-8C65-837DA9C2AAA6}"/>
    <pc:docChg chg="custSel modSld">
      <pc:chgData name="Allen,Bryan R" userId="867ba8fc-bd1d-4fbb-8ccb-9f103312b7a1" providerId="ADAL" clId="{A4E98072-7286-44C4-8C65-837DA9C2AAA6}" dt="2023-05-31T20:21:03.595" v="1"/>
      <pc:docMkLst>
        <pc:docMk/>
      </pc:docMkLst>
      <pc:sldChg chg="addSp delSp modSp mod">
        <pc:chgData name="Allen,Bryan R" userId="867ba8fc-bd1d-4fbb-8ccb-9f103312b7a1" providerId="ADAL" clId="{A4E98072-7286-44C4-8C65-837DA9C2AAA6}" dt="2023-05-31T20:21:03.595" v="1"/>
        <pc:sldMkLst>
          <pc:docMk/>
          <pc:sldMk cId="3950214838" sldId="258"/>
        </pc:sldMkLst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2" creationId="{2E95752C-3CBE-F9F1-2C2E-EC360A6868F2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3" creationId="{864DC2D2-3442-12B4-7EDB-4EC77988EDE2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4" creationId="{E3BABE78-1E98-278E-80F1-232E492F1B38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5" creationId="{C27FAE6A-6413-D4EF-803A-C298D766B8BF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6" creationId="{C5134EFB-D622-85FC-8A7A-EDEA9BEA2294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7" creationId="{9D6C9485-5ACC-FD04-B7B5-58976E23D1ED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8" creationId="{05834F5C-1848-1FC2-B484-46CC97EE3C46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9" creationId="{EC27B4B8-FD22-CD52-C437-88CA4B8EBEFE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0" creationId="{4CAB49F7-5C6B-36D3-63CA-1AF73174D8D5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1" creationId="{4721822A-546B-5BBA-9410-FB46FDC87CB8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2" creationId="{1387A88C-3DA8-FA25-74E7-3E257E482163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3" creationId="{D55C687C-A515-9A03-F729-348BE0A89910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4" creationId="{0221649F-B6D5-41A4-96B3-3FC0FA062C3C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5" creationId="{C7073197-3252-9CD2-035E-B3217BB401AA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6" creationId="{45CE86BA-A924-6F68-94BA-F4F201BE2F64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7" creationId="{EF18B24C-BF72-9C51-FF60-FEBEE8CEDB0B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8" creationId="{EB08A910-4D6F-FC12-7DF6-C4766EA55FC7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19" creationId="{6A27E21F-8918-BE1A-6488-4AC55BFCC2A7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20" creationId="{758E3137-C860-9802-CA3F-D4D6725087D8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21" creationId="{FAC23407-F736-843F-2AF4-37C1C5A3929C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22" creationId="{5F250AB9-75E1-0E1D-B024-F09A0A5D3C65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23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24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25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26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27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28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29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0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1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2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3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4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5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6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7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8" creationId="{00000000-0000-0000-0000-000000000000}"/>
          </ac:picMkLst>
        </pc:picChg>
        <pc:picChg chg="del">
          <ac:chgData name="Allen,Bryan R" userId="867ba8fc-bd1d-4fbb-8ccb-9f103312b7a1" providerId="ADAL" clId="{A4E98072-7286-44C4-8C65-837DA9C2AAA6}" dt="2023-05-31T20:21:02.531" v="0" actId="478"/>
          <ac:picMkLst>
            <pc:docMk/>
            <pc:sldMk cId="3950214838" sldId="258"/>
            <ac:picMk id="39" creationId="{00000000-0000-0000-0000-000000000000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40" creationId="{61ADB5F7-56D5-034B-02F6-714A645492AB}"/>
          </ac:picMkLst>
        </pc:picChg>
        <pc:picChg chg="add mod">
          <ac:chgData name="Allen,Bryan R" userId="867ba8fc-bd1d-4fbb-8ccb-9f103312b7a1" providerId="ADAL" clId="{A4E98072-7286-44C4-8C65-837DA9C2AAA6}" dt="2023-05-31T20:21:03.595" v="1"/>
          <ac:picMkLst>
            <pc:docMk/>
            <pc:sldMk cId="3950214838" sldId="258"/>
            <ac:picMk id="41" creationId="{6C8EFC92-90A4-31B2-748C-A401BDC3F1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14057577" cy="2170272"/>
          </a:xfrm>
          <a:prstGeom prst="rect">
            <a:avLst/>
          </a:prstGeom>
        </p:spPr>
        <p:txBody>
          <a:bodyPr vert="horz" lIns="433378" tIns="216687" rIns="433378" bIns="216687" rtlCol="0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75480" y="0"/>
            <a:ext cx="14057577" cy="2170272"/>
          </a:xfrm>
          <a:prstGeom prst="rect">
            <a:avLst/>
          </a:prstGeom>
        </p:spPr>
        <p:txBody>
          <a:bodyPr vert="horz" lIns="433378" tIns="216687" rIns="433378" bIns="216687" rtlCol="0"/>
          <a:lstStyle>
            <a:lvl1pPr algn="r">
              <a:defRPr sz="5500"/>
            </a:lvl1pPr>
          </a:lstStyle>
          <a:p>
            <a:fld id="{918B625B-38C8-4009-8750-46B8B40D6DF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73688" y="3259138"/>
            <a:ext cx="21693187" cy="162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378" tIns="216687" rIns="433378" bIns="2166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4059" y="20617579"/>
            <a:ext cx="25952450" cy="19532442"/>
          </a:xfrm>
          <a:prstGeom prst="rect">
            <a:avLst/>
          </a:prstGeom>
        </p:spPr>
        <p:txBody>
          <a:bodyPr vert="horz" lIns="433378" tIns="216687" rIns="433378" bIns="2166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41227621"/>
            <a:ext cx="14057577" cy="2170272"/>
          </a:xfrm>
          <a:prstGeom prst="rect">
            <a:avLst/>
          </a:prstGeom>
        </p:spPr>
        <p:txBody>
          <a:bodyPr vert="horz" lIns="433378" tIns="216687" rIns="433378" bIns="216687" rtlCol="0" anchor="b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75480" y="41227621"/>
            <a:ext cx="14057577" cy="2170272"/>
          </a:xfrm>
          <a:prstGeom prst="rect">
            <a:avLst/>
          </a:prstGeom>
        </p:spPr>
        <p:txBody>
          <a:bodyPr vert="horz" lIns="433378" tIns="216687" rIns="433378" bIns="216687" rtlCol="0" anchor="b"/>
          <a:lstStyle>
            <a:lvl1pPr algn="r">
              <a:defRPr sz="55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73688" y="3259138"/>
            <a:ext cx="21693187" cy="162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46800"/>
            <a:ext cx="43891200" cy="1371600"/>
          </a:xfrm>
          <a:prstGeom prst="rect">
            <a:avLst/>
          </a:prstGeom>
          <a:solidFill>
            <a:srgbClr val="EB632D"/>
          </a:solidFill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rgbClr val="EB632D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2" y="0"/>
            <a:ext cx="31350857" cy="4114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979715" y="6537960"/>
            <a:ext cx="12932229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979715" y="7924800"/>
            <a:ext cx="12932229" cy="9144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29979258" y="6537960"/>
            <a:ext cx="12932229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29979258" y="7924800"/>
            <a:ext cx="12932229" cy="6477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979715" y="19354800"/>
            <a:ext cx="12932229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979715" y="20726400"/>
            <a:ext cx="12932229" cy="9144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29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15479487" y="6537960"/>
            <a:ext cx="12932229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30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15479487" y="7924800"/>
            <a:ext cx="12932229" cy="457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1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9979258" y="16002000"/>
            <a:ext cx="12932229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29979258" y="17373600"/>
            <a:ext cx="12932229" cy="457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3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29979258" y="23926800"/>
            <a:ext cx="12932229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34" name="Text Placeholder 48"/>
          <p:cNvSpPr>
            <a:spLocks noGrp="1"/>
          </p:cNvSpPr>
          <p:nvPr>
            <p:ph type="body" sz="quarter" idx="24" hasCustomPrompt="1"/>
          </p:nvPr>
        </p:nvSpPr>
        <p:spPr>
          <a:xfrm>
            <a:off x="29979258" y="25298400"/>
            <a:ext cx="12932229" cy="457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70172" y="4152900"/>
            <a:ext cx="31350857" cy="1371600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4400" dirty="0"/>
              <a:t>Authors Here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F5C2DD-DEA5-43C7-90E9-9E11D91E47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0" y="31546800"/>
            <a:ext cx="16154400" cy="12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2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2"/>
            <a:ext cx="26334720" cy="3863338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3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3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2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31089602"/>
            <a:ext cx="1024128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5752C-3CBE-F9F1-2C2E-EC360A686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87" y="8695126"/>
            <a:ext cx="10058400" cy="6827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DC2D2-3442-12B4-7EDB-4EC77988E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8685982"/>
            <a:ext cx="10058400" cy="6827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ABE78-1E98-278E-80F1-232E492F1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8670742"/>
            <a:ext cx="10058400" cy="6827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FAE6A-6413-D4EF-803A-C298D766B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22" y="250627"/>
            <a:ext cx="7847331" cy="777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134EFB-D622-85FC-8A7A-EDEA9BEA2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69" y="250627"/>
            <a:ext cx="7847331" cy="777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C9485-5ACC-FD04-B7B5-58976E23D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50627"/>
            <a:ext cx="7847331" cy="77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34F5C-1848-1FC2-B484-46CC97EE3C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96" y="18842668"/>
            <a:ext cx="10058400" cy="185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7B4B8-FD22-CD52-C437-88CA4B8EBE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16768251"/>
            <a:ext cx="10058400" cy="1851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B49F7-5C6B-36D3-63CA-1AF73174D8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8619276"/>
            <a:ext cx="10058400" cy="185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1822A-546B-5BBA-9410-FB46FDC87C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" y="16333276"/>
            <a:ext cx="10058400" cy="185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7A88C-3DA8-FA25-74E7-3E257E4821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3944600"/>
            <a:ext cx="10058400" cy="185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C687C-A515-9A03-F729-348BE0A899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6867033"/>
            <a:ext cx="29813096" cy="2258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21649F-B6D5-41A4-96B3-3FC0FA062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9236373"/>
            <a:ext cx="29813096" cy="225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073197-3252-9CD2-035E-B3217BB401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4" y="24359145"/>
            <a:ext cx="29813096" cy="2258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E86BA-A924-6F68-94BA-F4F201BE2F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2021079"/>
            <a:ext cx="29813096" cy="2258568"/>
          </a:xfrm>
          <a:prstGeom prst="rect">
            <a:avLst/>
          </a:prstGeom>
        </p:spPr>
      </p:pic>
      <p:pic>
        <p:nvPicPr>
          <p:cNvPr id="17" name="Picture 1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F18B24C-BF72-9C51-FF60-FEBEE8CEDB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17985422"/>
            <a:ext cx="14906550" cy="2258568"/>
          </a:xfrm>
          <a:prstGeom prst="rect">
            <a:avLst/>
          </a:prstGeom>
        </p:spPr>
      </p:pic>
      <p:pic>
        <p:nvPicPr>
          <p:cNvPr id="18" name="Picture 17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B08A910-4D6F-FC12-7DF6-C4766EA55F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5447914"/>
            <a:ext cx="14906550" cy="225856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A27E21F-8918-BE1A-6488-4AC55BFCC2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2937794"/>
            <a:ext cx="14906550" cy="2258568"/>
          </a:xfrm>
          <a:prstGeom prst="rect">
            <a:avLst/>
          </a:prstGeom>
        </p:spPr>
      </p:pic>
      <p:pic>
        <p:nvPicPr>
          <p:cNvPr id="20" name="Picture 1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758E3137-C860-9802-CA3F-D4D6725087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0452148"/>
            <a:ext cx="14906550" cy="2258568"/>
          </a:xfrm>
          <a:prstGeom prst="rect">
            <a:avLst/>
          </a:prstGeom>
        </p:spPr>
      </p:pic>
      <p:pic>
        <p:nvPicPr>
          <p:cNvPr id="21" name="Picture 20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FAC23407-F736-843F-2AF4-37C1C5A392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6814206"/>
            <a:ext cx="11898630" cy="3172968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F250AB9-75E1-0E1D-B024-F09A0A5D3C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557011"/>
            <a:ext cx="11898630" cy="3172968"/>
          </a:xfrm>
          <a:prstGeom prst="rect">
            <a:avLst/>
          </a:prstGeom>
        </p:spPr>
      </p:pic>
      <p:pic>
        <p:nvPicPr>
          <p:cNvPr id="40" name="Picture 3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1ADB5F7-56D5-034B-02F6-714A645492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05752"/>
            <a:ext cx="11898630" cy="3172968"/>
          </a:xfrm>
          <a:prstGeom prst="rect">
            <a:avLst/>
          </a:prstGeom>
        </p:spPr>
      </p:pic>
      <p:pic>
        <p:nvPicPr>
          <p:cNvPr id="41" name="Picture 4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C8EFC92-90A4-31B2-748C-A401BDC3F13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10091928"/>
            <a:ext cx="11898630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457203"/>
            <a:ext cx="4718304" cy="46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FE7DCC809AE4A892A9D79838635C6" ma:contentTypeVersion="16" ma:contentTypeDescription="Create a new document." ma:contentTypeScope="" ma:versionID="8017378628c4e4b51ea38de49257ff5c">
  <xsd:schema xmlns:xsd="http://www.w3.org/2001/XMLSchema" xmlns:xs="http://www.w3.org/2001/XMLSchema" xmlns:p="http://schemas.microsoft.com/office/2006/metadata/properties" xmlns:ns2="09cc035f-cdcd-4de2-9f82-e29f60525d3e" xmlns:ns3="960da6d4-88c3-4bb2-be7c-e1008ba9714c" targetNamespace="http://schemas.microsoft.com/office/2006/metadata/properties" ma:root="true" ma:fieldsID="36bb03aa5dc2a7b418186710a85770d4" ns2:_="" ns3:_="">
    <xsd:import namespace="09cc035f-cdcd-4de2-9f82-e29f60525d3e"/>
    <xsd:import namespace="960da6d4-88c3-4bb2-be7c-e1008ba9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035f-cdcd-4de2-9f82-e29f60525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6d4-88c3-4bb2-be7c-e1008ba9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4a559e-abe1-4dbe-a37f-1d2f9519a595}" ma:internalName="TaxCatchAll" ma:showField="CatchAllData" ma:web="960da6d4-88c3-4bb2-be7c-e1008ba97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458AF7-8B02-4E47-9231-258B5ECE1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035f-cdcd-4de2-9f82-e29f60525d3e"/>
    <ds:schemaRef ds:uri="960da6d4-88c3-4bb2-be7c-e1008ba9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ABC82-0779-4D35-AB76-A497CCFDCD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371</TotalTime>
  <Words>1</Words>
  <Application>Microsoft Office PowerPoint</Application>
  <PresentationFormat>Custom</PresentationFormat>
  <Paragraphs>1</Paragraphs>
  <Slides>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OSMI-Poster</vt:lpstr>
      <vt:lpstr>PowerPoint Presentation</vt:lpstr>
      <vt:lpstr>PowerPoint Presentation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Allen,Bryan R</cp:lastModifiedBy>
  <cp:revision>30</cp:revision>
  <cp:lastPrinted>2022-03-28T17:15:47Z</cp:lastPrinted>
  <dcterms:created xsi:type="dcterms:W3CDTF">2012-08-16T16:03:05Z</dcterms:created>
  <dcterms:modified xsi:type="dcterms:W3CDTF">2023-05-31T20:21:08Z</dcterms:modified>
</cp:coreProperties>
</file>