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8"/>
  </p:notesMasterIdLst>
  <p:sldIdLst>
    <p:sldId id="267" r:id="rId4"/>
    <p:sldId id="261" r:id="rId5"/>
    <p:sldId id="266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1E7F8-4DE9-40A5-9A91-68F3D40F2B44}" v="5" dt="2023-05-30T20:00:32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08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en,Bryan R" userId="867ba8fc-bd1d-4fbb-8ccb-9f103312b7a1" providerId="ADAL" clId="{3D71E7F8-4DE9-40A5-9A91-68F3D40F2B44}"/>
    <pc:docChg chg="custSel modSld">
      <pc:chgData name="Allen,Bryan R" userId="867ba8fc-bd1d-4fbb-8ccb-9f103312b7a1" providerId="ADAL" clId="{3D71E7F8-4DE9-40A5-9A91-68F3D40F2B44}" dt="2023-05-30T20:00:50.669" v="29" actId="1076"/>
      <pc:docMkLst>
        <pc:docMk/>
      </pc:docMkLst>
      <pc:sldChg chg="addSp delSp modSp mod">
        <pc:chgData name="Allen,Bryan R" userId="867ba8fc-bd1d-4fbb-8ccb-9f103312b7a1" providerId="ADAL" clId="{3D71E7F8-4DE9-40A5-9A91-68F3D40F2B44}" dt="2023-05-24T16:32:13.931" v="3" actId="962"/>
        <pc:sldMkLst>
          <pc:docMk/>
          <pc:sldMk cId="3810132976" sldId="261"/>
        </pc:sldMkLst>
        <pc:spChg chg="add del mod">
          <ac:chgData name="Allen,Bryan R" userId="867ba8fc-bd1d-4fbb-8ccb-9f103312b7a1" providerId="ADAL" clId="{3D71E7F8-4DE9-40A5-9A91-68F3D40F2B44}" dt="2023-05-24T16:32:11.333" v="1" actId="931"/>
          <ac:spMkLst>
            <pc:docMk/>
            <pc:sldMk cId="3810132976" sldId="261"/>
            <ac:spMk id="4" creationId="{6EB75D0A-36A8-E56B-961E-5444A3F8ACB1}"/>
          </ac:spMkLst>
        </pc:spChg>
        <pc:picChg chg="add mod">
          <ac:chgData name="Allen,Bryan R" userId="867ba8fc-bd1d-4fbb-8ccb-9f103312b7a1" providerId="ADAL" clId="{3D71E7F8-4DE9-40A5-9A91-68F3D40F2B44}" dt="2023-05-24T16:32:13.931" v="3" actId="962"/>
          <ac:picMkLst>
            <pc:docMk/>
            <pc:sldMk cId="3810132976" sldId="261"/>
            <ac:picMk id="7" creationId="{824B07E8-019E-7837-444D-8860F531FF0D}"/>
          </ac:picMkLst>
        </pc:picChg>
        <pc:picChg chg="del">
          <ac:chgData name="Allen,Bryan R" userId="867ba8fc-bd1d-4fbb-8ccb-9f103312b7a1" providerId="ADAL" clId="{3D71E7F8-4DE9-40A5-9A91-68F3D40F2B44}" dt="2023-05-24T16:31:07.904" v="0" actId="478"/>
          <ac:picMkLst>
            <pc:docMk/>
            <pc:sldMk cId="3810132976" sldId="261"/>
            <ac:picMk id="9" creationId="{12E36BBA-FDF1-41DF-B5E2-DE993B9A426A}"/>
          </ac:picMkLst>
        </pc:picChg>
      </pc:sldChg>
      <pc:sldChg chg="addSp delSp modSp mod">
        <pc:chgData name="Allen,Bryan R" userId="867ba8fc-bd1d-4fbb-8ccb-9f103312b7a1" providerId="ADAL" clId="{3D71E7F8-4DE9-40A5-9A91-68F3D40F2B44}" dt="2023-05-30T20:00:50.669" v="29" actId="1076"/>
        <pc:sldMkLst>
          <pc:docMk/>
          <pc:sldMk cId="3971843472" sldId="267"/>
        </pc:sldMkLst>
        <pc:picChg chg="add mod">
          <ac:chgData name="Allen,Bryan R" userId="867ba8fc-bd1d-4fbb-8ccb-9f103312b7a1" providerId="ADAL" clId="{3D71E7F8-4DE9-40A5-9A91-68F3D40F2B44}" dt="2023-05-30T19:58:40.668" v="10" actId="1076"/>
          <ac:picMkLst>
            <pc:docMk/>
            <pc:sldMk cId="3971843472" sldId="267"/>
            <ac:picMk id="4" creationId="{53A053B7-5AA6-0ECC-8F5C-8543BA051E79}"/>
          </ac:picMkLst>
        </pc:picChg>
        <pc:picChg chg="add mod">
          <ac:chgData name="Allen,Bryan R" userId="867ba8fc-bd1d-4fbb-8ccb-9f103312b7a1" providerId="ADAL" clId="{3D71E7F8-4DE9-40A5-9A91-68F3D40F2B44}" dt="2023-05-30T19:59:08.227" v="16" actId="1076"/>
          <ac:picMkLst>
            <pc:docMk/>
            <pc:sldMk cId="3971843472" sldId="267"/>
            <ac:picMk id="13" creationId="{112FE4AF-7E13-61EC-053D-6D9443FBD8CC}"/>
          </ac:picMkLst>
        </pc:picChg>
        <pc:picChg chg="add mod">
          <ac:chgData name="Allen,Bryan R" userId="867ba8fc-bd1d-4fbb-8ccb-9f103312b7a1" providerId="ADAL" clId="{3D71E7F8-4DE9-40A5-9A91-68F3D40F2B44}" dt="2023-05-30T19:59:29.039" v="22" actId="1076"/>
          <ac:picMkLst>
            <pc:docMk/>
            <pc:sldMk cId="3971843472" sldId="267"/>
            <ac:picMk id="15" creationId="{F3D20C56-8815-FCE6-C139-0F4C5DC101C4}"/>
          </ac:picMkLst>
        </pc:picChg>
        <pc:picChg chg="add mod">
          <ac:chgData name="Allen,Bryan R" userId="867ba8fc-bd1d-4fbb-8ccb-9f103312b7a1" providerId="ADAL" clId="{3D71E7F8-4DE9-40A5-9A91-68F3D40F2B44}" dt="2023-05-30T20:00:50.669" v="29" actId="1076"/>
          <ac:picMkLst>
            <pc:docMk/>
            <pc:sldMk cId="3971843472" sldId="267"/>
            <ac:picMk id="17" creationId="{30EEC744-06C0-F166-D95F-215B5445B0A7}"/>
          </ac:picMkLst>
        </pc:picChg>
        <pc:picChg chg="del">
          <ac:chgData name="Allen,Bryan R" userId="867ba8fc-bd1d-4fbb-8ccb-9f103312b7a1" providerId="ADAL" clId="{3D71E7F8-4DE9-40A5-9A91-68F3D40F2B44}" dt="2023-05-30T19:58:42.330" v="11" actId="478"/>
          <ac:picMkLst>
            <pc:docMk/>
            <pc:sldMk cId="3971843472" sldId="267"/>
            <ac:picMk id="43" creationId="{0025E730-4402-4D22-9146-1419FD86EA46}"/>
          </ac:picMkLst>
        </pc:picChg>
        <pc:picChg chg="del">
          <ac:chgData name="Allen,Bryan R" userId="867ba8fc-bd1d-4fbb-8ccb-9f103312b7a1" providerId="ADAL" clId="{3D71E7F8-4DE9-40A5-9A91-68F3D40F2B44}" dt="2023-05-30T19:59:10.028" v="17" actId="478"/>
          <ac:picMkLst>
            <pc:docMk/>
            <pc:sldMk cId="3971843472" sldId="267"/>
            <ac:picMk id="45" creationId="{8341C9A3-10E4-4323-A287-2F6A15286F14}"/>
          </ac:picMkLst>
        </pc:picChg>
        <pc:picChg chg="del">
          <ac:chgData name="Allen,Bryan R" userId="867ba8fc-bd1d-4fbb-8ccb-9f103312b7a1" providerId="ADAL" clId="{3D71E7F8-4DE9-40A5-9A91-68F3D40F2B44}" dt="2023-05-30T20:00:14.637" v="23" actId="478"/>
          <ac:picMkLst>
            <pc:docMk/>
            <pc:sldMk cId="3971843472" sldId="267"/>
            <ac:picMk id="47" creationId="{98D83659-9208-431F-8A14-1C98C61A145E}"/>
          </ac:picMkLst>
        </pc:picChg>
        <pc:picChg chg="del">
          <ac:chgData name="Allen,Bryan R" userId="867ba8fc-bd1d-4fbb-8ccb-9f103312b7a1" providerId="ADAL" clId="{3D71E7F8-4DE9-40A5-9A91-68F3D40F2B44}" dt="2023-05-30T19:58:13.991" v="4" actId="478"/>
          <ac:picMkLst>
            <pc:docMk/>
            <pc:sldMk cId="3971843472" sldId="267"/>
            <ac:picMk id="50" creationId="{D5D9536B-87F7-47DE-8E38-C34375DAD42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ABB39-D63F-42D7-B599-0C1478E2B867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DB828-49BD-48BA-B79E-D3B4A57B4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0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48A83-033F-4929-9882-6F66C8C73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MI 3 Image Title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422392"/>
            <a:ext cx="12192000" cy="1435608"/>
          </a:xfrm>
          <a:prstGeom prst="rect">
            <a:avLst/>
          </a:prstGeom>
          <a:solidFill>
            <a:srgbClr val="EB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468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85816"/>
            <a:ext cx="9851136" cy="147218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9070848" y="0"/>
            <a:ext cx="3140419" cy="14904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9070848" y="1563624"/>
            <a:ext cx="3140419" cy="14904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070848" y="3127248"/>
            <a:ext cx="3140419" cy="1490472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144" y="5404104"/>
            <a:ext cx="1219809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5" b="2703"/>
          <a:stretch/>
        </p:blipFill>
        <p:spPr>
          <a:xfrm>
            <a:off x="0" y="0"/>
            <a:ext cx="9022080" cy="464820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E3D3788F-A112-46DF-B2C7-FD18B04918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136" y="6106146"/>
            <a:ext cx="2172151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3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930-78A2-434F-BE1F-116BD39419E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A432-9998-4599-858B-78483FC6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7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930-78A2-434F-BE1F-116BD39419E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A432-9998-4599-858B-78483FC6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39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930-78A2-434F-BE1F-116BD39419E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A432-9998-4599-858B-78483FC6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90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930-78A2-434F-BE1F-116BD39419E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A432-9998-4599-858B-78483FC6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82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930-78A2-434F-BE1F-116BD39419E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A432-9998-4599-858B-78483FC6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82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930-78A2-434F-BE1F-116BD39419E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A432-9998-4599-858B-78483FC6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6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MI 2 Image Title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422392"/>
            <a:ext cx="12192000" cy="1435608"/>
          </a:xfrm>
          <a:prstGeom prst="rect">
            <a:avLst/>
          </a:prstGeom>
          <a:solidFill>
            <a:srgbClr val="EB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468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9144" y="5404104"/>
            <a:ext cx="1219809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5" b="2703"/>
          <a:stretch/>
        </p:blipFill>
        <p:spPr>
          <a:xfrm>
            <a:off x="0" y="0"/>
            <a:ext cx="9022080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85816"/>
            <a:ext cx="9851136" cy="147218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070848" y="0"/>
            <a:ext cx="3121152" cy="22768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70848" y="2340864"/>
            <a:ext cx="3121152" cy="22768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65D4543-808C-4DCE-ABC9-8173A74AA7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136" y="6106146"/>
            <a:ext cx="2172151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3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MI 1 Image Title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5422392"/>
            <a:ext cx="12192000" cy="1435608"/>
          </a:xfrm>
          <a:prstGeom prst="rect">
            <a:avLst/>
          </a:prstGeom>
          <a:solidFill>
            <a:srgbClr val="EB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12192000" cy="468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-9144" y="5404104"/>
            <a:ext cx="1219809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5" b="2703"/>
          <a:stretch/>
        </p:blipFill>
        <p:spPr>
          <a:xfrm>
            <a:off x="0" y="0"/>
            <a:ext cx="9022080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85816"/>
            <a:ext cx="9851136" cy="147218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070848" y="0"/>
            <a:ext cx="3121152" cy="46268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63DFA4E-EC31-4CB5-818B-5F1A487364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136" y="6106146"/>
            <a:ext cx="2172151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6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MI Closing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 flipV="1">
            <a:off x="9015984" y="1447800"/>
            <a:ext cx="0" cy="396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5422392"/>
            <a:ext cx="12192000" cy="1435608"/>
          </a:xfrm>
          <a:prstGeom prst="rect">
            <a:avLst/>
          </a:prstGeom>
          <a:solidFill>
            <a:srgbClr val="EB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9144" y="5410200"/>
            <a:ext cx="1219809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 r="1199" b="12918"/>
          <a:stretch/>
        </p:blipFill>
        <p:spPr>
          <a:xfrm>
            <a:off x="-109728" y="1463040"/>
            <a:ext cx="9118840" cy="393192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12192000" cy="1435608"/>
          </a:xfrm>
          <a:prstGeom prst="rect">
            <a:avLst/>
          </a:prstGeom>
          <a:solidFill>
            <a:srgbClr val="EB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9144" y="1444752"/>
            <a:ext cx="1219809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3"/>
          </p:nvPr>
        </p:nvSpPr>
        <p:spPr>
          <a:xfrm>
            <a:off x="9042400" y="1447800"/>
            <a:ext cx="3149600" cy="396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71406AF-7F34-4D15-853A-A2263B4E63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136" y="6106146"/>
            <a:ext cx="2172151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0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930-78A2-434F-BE1F-116BD39419E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A432-9998-4599-858B-78483FC6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3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930-78A2-434F-BE1F-116BD39419E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A432-9998-4599-858B-78483FC6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8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930-78A2-434F-BE1F-116BD39419E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A432-9998-4599-858B-78483FC6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0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930-78A2-434F-BE1F-116BD39419E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A432-9998-4599-858B-78483FC6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3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930-78A2-434F-BE1F-116BD39419E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A432-9998-4599-858B-78483FC6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6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9930-78A2-434F-BE1F-116BD39419E2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A432-9998-4599-858B-78483FC6B8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EB642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9144" y="6537960"/>
            <a:ext cx="1219809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E24ED2D-CD57-462A-9141-F5416A074B9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174" y="6565392"/>
            <a:ext cx="3862426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3" r:id="rId3"/>
    <p:sldLayoutId id="2147483721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28" y="1219200"/>
            <a:ext cx="1975104" cy="363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49" y="608493"/>
            <a:ext cx="1975104" cy="3634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9600"/>
            <a:ext cx="1975104" cy="3634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6451"/>
            <a:ext cx="1975104" cy="3634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451"/>
            <a:ext cx="1975104" cy="3634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AD4CF1-405B-4E38-8C2E-4A41612491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20" y="5991815"/>
            <a:ext cx="5190136" cy="393192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891DC8F-FE13-4322-B2E3-7A8510ECA4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20" y="4724400"/>
            <a:ext cx="5190136" cy="393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3D1A6-A9C6-4D36-ABD3-0807D88F75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20" y="5555257"/>
            <a:ext cx="5190136" cy="3931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7EDEFEA-3DFD-47AF-8216-D18B28FF80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20" y="5118699"/>
            <a:ext cx="5190136" cy="393192"/>
          </a:xfrm>
          <a:prstGeom prst="rect">
            <a:avLst/>
          </a:prstGeom>
        </p:spPr>
      </p:pic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88A69C59-CBDB-430E-B8AC-D6D1D3A461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20" y="2494501"/>
            <a:ext cx="4345228" cy="658368"/>
          </a:xfrm>
          <a:prstGeom prst="rect">
            <a:avLst/>
          </a:prstGeom>
        </p:spPr>
      </p:pic>
      <p:pic>
        <p:nvPicPr>
          <p:cNvPr id="37" name="Picture 36" descr="Text&#10;&#10;Description automatically generated">
            <a:extLst>
              <a:ext uri="{FF2B5EF4-FFF2-40B4-BE49-F238E27FC236}">
                <a16:creationId xmlns:a16="http://schemas.microsoft.com/office/drawing/2014/main" id="{5B1568C7-C247-4816-818C-9DDE1BFBFA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20" y="3218662"/>
            <a:ext cx="4345228" cy="658368"/>
          </a:xfrm>
          <a:prstGeom prst="rect">
            <a:avLst/>
          </a:prstGeom>
        </p:spPr>
      </p:pic>
      <p:pic>
        <p:nvPicPr>
          <p:cNvPr id="39" name="Picture 38" descr="Shape&#10;&#10;Description automatically generated with medium confidence">
            <a:extLst>
              <a:ext uri="{FF2B5EF4-FFF2-40B4-BE49-F238E27FC236}">
                <a16:creationId xmlns:a16="http://schemas.microsoft.com/office/drawing/2014/main" id="{6C34D510-A2A0-48BD-9AC9-661DCE9C02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20" y="3971531"/>
            <a:ext cx="4345228" cy="658368"/>
          </a:xfrm>
          <a:prstGeom prst="rect">
            <a:avLst/>
          </a:prstGeom>
        </p:spPr>
      </p:pic>
      <p:pic>
        <p:nvPicPr>
          <p:cNvPr id="41" name="Picture 40" descr="Text&#10;&#10;Description automatically generated">
            <a:extLst>
              <a:ext uri="{FF2B5EF4-FFF2-40B4-BE49-F238E27FC236}">
                <a16:creationId xmlns:a16="http://schemas.microsoft.com/office/drawing/2014/main" id="{692F6508-60D1-49AB-B767-CADCAB20E4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23877"/>
            <a:ext cx="4345228" cy="658368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53A053B7-5AA6-0ECC-8F5C-8543BA051E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08188"/>
            <a:ext cx="4834890" cy="1289304"/>
          </a:xfrm>
          <a:prstGeom prst="rect">
            <a:avLst/>
          </a:prstGeom>
        </p:spPr>
      </p:pic>
      <p:pic>
        <p:nvPicPr>
          <p:cNvPr id="13" name="Picture 1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112FE4AF-7E13-61EC-053D-6D9443FBD8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784040"/>
            <a:ext cx="4834890" cy="1289304"/>
          </a:xfrm>
          <a:prstGeom prst="rect">
            <a:avLst/>
          </a:prstGeom>
        </p:spPr>
      </p:pic>
      <p:pic>
        <p:nvPicPr>
          <p:cNvPr id="15" name="Picture 14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F3D20C56-8815-FCE6-C139-0F4C5DC101C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359892"/>
            <a:ext cx="4834890" cy="1289304"/>
          </a:xfrm>
          <a:prstGeom prst="rect">
            <a:avLst/>
          </a:prstGeom>
        </p:spPr>
      </p:pic>
      <p:pic>
        <p:nvPicPr>
          <p:cNvPr id="17" name="Picture 16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30EEC744-06C0-F166-D95F-215B5445B0A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952372"/>
            <a:ext cx="4834890" cy="12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4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7" b="13077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7" b="13077"/>
          <a:stretch>
            <a:fillRect/>
          </a:stretch>
        </p:blipFill>
        <p:spPr/>
      </p:pic>
      <p:pic>
        <p:nvPicPr>
          <p:cNvPr id="7" name="Picture Placeholder 6" descr="A picture containing text, indoor, computer, computer monitor&#10;&#10;Description automatically generated">
            <a:extLst>
              <a:ext uri="{FF2B5EF4-FFF2-40B4-BE49-F238E27FC236}">
                <a16:creationId xmlns:a16="http://schemas.microsoft.com/office/drawing/2014/main" id="{824B07E8-019E-7837-444D-8860F531FF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" b="30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013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6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042400" y="1447800"/>
            <a:ext cx="3149600" cy="3962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56102"/>
      </p:ext>
    </p:extLst>
  </p:cSld>
  <p:clrMapOvr>
    <a:masterClrMapping/>
  </p:clrMapOvr>
</p:sld>
</file>

<file path=ppt/theme/theme1.xml><?xml version="1.0" encoding="utf-8"?>
<a:theme xmlns:a="http://schemas.openxmlformats.org/drawingml/2006/main" name="OSMI-V1">
  <a:themeElements>
    <a:clrScheme name="OSM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6D9F0"/>
      </a:accent1>
      <a:accent2>
        <a:srgbClr val="C3D69B"/>
      </a:accent2>
      <a:accent3>
        <a:srgbClr val="BFBFBF"/>
      </a:accent3>
      <a:accent4>
        <a:srgbClr val="FFFF00"/>
      </a:accent4>
      <a:accent5>
        <a:srgbClr val="548DD4"/>
      </a:accent5>
      <a:accent6>
        <a:srgbClr val="76923C"/>
      </a:accent6>
      <a:hlink>
        <a:srgbClr val="F79646"/>
      </a:hlink>
      <a:folHlink>
        <a:srgbClr val="F796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AFE7DCC809AE4A892A9D79838635C6" ma:contentTypeVersion="16" ma:contentTypeDescription="Create a new document." ma:contentTypeScope="" ma:versionID="8017378628c4e4b51ea38de49257ff5c">
  <xsd:schema xmlns:xsd="http://www.w3.org/2001/XMLSchema" xmlns:xs="http://www.w3.org/2001/XMLSchema" xmlns:p="http://schemas.microsoft.com/office/2006/metadata/properties" xmlns:ns2="09cc035f-cdcd-4de2-9f82-e29f60525d3e" xmlns:ns3="960da6d4-88c3-4bb2-be7c-e1008ba9714c" targetNamespace="http://schemas.microsoft.com/office/2006/metadata/properties" ma:root="true" ma:fieldsID="36bb03aa5dc2a7b418186710a85770d4" ns2:_="" ns3:_="">
    <xsd:import namespace="09cc035f-cdcd-4de2-9f82-e29f60525d3e"/>
    <xsd:import namespace="960da6d4-88c3-4bb2-be7c-e1008ba971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c035f-cdcd-4de2-9f82-e29f60525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a0c477a-f09e-4137-8c49-77869fdcca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da6d4-88c3-4bb2-be7c-e1008ba971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54a559e-abe1-4dbe-a37f-1d2f9519a595}" ma:internalName="TaxCatchAll" ma:showField="CatchAllData" ma:web="960da6d4-88c3-4bb2-be7c-e1008ba971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81D388-D9FE-4F41-9A36-648E787710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D11F78-B02D-4D69-8D08-EE7BBE8F33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cc035f-cdcd-4de2-9f82-e29f60525d3e"/>
    <ds:schemaRef ds:uri="960da6d4-88c3-4bb2-be7c-e1008ba971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OSMI-V1</Template>
  <TotalTime>2412</TotalTime>
  <Words>1</Words>
  <Application>Microsoft Office PowerPoint</Application>
  <PresentationFormat>Widescreen</PresentationFormat>
  <Paragraphs>1</Paragraphs>
  <Slides>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OSMI-V1</vt:lpstr>
      <vt:lpstr>PowerPoint Presentation</vt:lpstr>
      <vt:lpstr>PowerPoint Presentation</vt:lpstr>
      <vt:lpstr>PowerPoint Presentation</vt:lpstr>
      <vt:lpstr>PowerPoint Presentation</vt:lpstr>
    </vt:vector>
  </TitlesOfParts>
  <Company>UF Department of Orthopaedics and Rehabilitation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R. Allen</dc:creator>
  <cp:lastModifiedBy>Allen,Bryan R</cp:lastModifiedBy>
  <cp:revision>42</cp:revision>
  <dcterms:created xsi:type="dcterms:W3CDTF">2011-06-14T17:04:05Z</dcterms:created>
  <dcterms:modified xsi:type="dcterms:W3CDTF">2023-05-30T20:00:53Z</dcterms:modified>
</cp:coreProperties>
</file>